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Bebas Neue"/>
      <p:regular r:id="rId44"/>
    </p:embeddedFont>
    <p:embeddedFont>
      <p:font typeface="Bitter"/>
      <p:regular r:id="rId45"/>
      <p:bold r:id="rId46"/>
      <p:italic r:id="rId47"/>
      <p:boldItalic r:id="rId48"/>
    </p:embeddedFont>
    <p:embeddedFont>
      <p:font typeface="Source Sans Pr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BebasNeue-regular.fntdata"/><Relationship Id="rId43" Type="http://schemas.openxmlformats.org/officeDocument/2006/relationships/slide" Target="slides/slide39.xml"/><Relationship Id="rId46" Type="http://schemas.openxmlformats.org/officeDocument/2006/relationships/font" Target="fonts/Bitter-bold.fntdata"/><Relationship Id="rId45" Type="http://schemas.openxmlformats.org/officeDocument/2006/relationships/font" Target="fonts/Bitter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itter-boldItalic.fntdata"/><Relationship Id="rId47" Type="http://schemas.openxmlformats.org/officeDocument/2006/relationships/font" Target="fonts/Bitter-italic.fntdata"/><Relationship Id="rId49" Type="http://schemas.openxmlformats.org/officeDocument/2006/relationships/font" Target="fonts/SourceSans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SourceSansPro-italic.fntdata"/><Relationship Id="rId50" Type="http://schemas.openxmlformats.org/officeDocument/2006/relationships/font" Target="fonts/SourceSansPro-bold.fntdata"/><Relationship Id="rId52" Type="http://schemas.openxmlformats.org/officeDocument/2006/relationships/font" Target="fonts/SourceSansPr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062ac357f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062ac357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062ac357f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062ac357f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062ac357f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e062ac357f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e062ac357f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e062ac357f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dfc0f95f7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dfc0f95f7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e062ac357f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e062ac357f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dfc0f95f7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dfc0f95f7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dfc0f95f7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dfc0f95f7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dfc0f95f7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dfc0f95f7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062ac357f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e062ac357f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dff69d41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dff69d41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dfc0f95f7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dfc0f95f7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dfc0f95f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dfc0f95f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dfc0f95f7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dfc0f95f7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dfc0f95f7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dfc0f95f7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dff69d41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dff69d41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dfc0f95f7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dfc0f95f7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062ac357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062ac357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98980" y="1113675"/>
            <a:ext cx="25008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322855" y="3602575"/>
            <a:ext cx="2376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20925" y="535150"/>
            <a:ext cx="8262600" cy="4194600"/>
            <a:chOff x="420925" y="535150"/>
            <a:chExt cx="8262600" cy="4194600"/>
          </a:xfrm>
        </p:grpSpPr>
        <p:sp>
          <p:nvSpPr>
            <p:cNvPr id="15" name="Google Shape;15;p2"/>
            <p:cNvSpPr/>
            <p:nvPr/>
          </p:nvSpPr>
          <p:spPr>
            <a:xfrm>
              <a:off x="420925" y="535150"/>
              <a:ext cx="8262600" cy="4194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8470650" y="733350"/>
              <a:ext cx="0" cy="3577675"/>
              <a:chOff x="8470650" y="733350"/>
              <a:chExt cx="0" cy="3577675"/>
            </a:xfrm>
          </p:grpSpPr>
          <p:cxnSp>
            <p:nvCxnSpPr>
              <p:cNvPr id="17" name="Google Shape;17;p2"/>
              <p:cNvCxnSpPr/>
              <p:nvPr/>
            </p:nvCxnSpPr>
            <p:spPr>
              <a:xfrm>
                <a:off x="8470650" y="738325"/>
                <a:ext cx="0" cy="357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8470650" y="733350"/>
                <a:ext cx="0" cy="117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" name="Google Shape;96;p11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11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1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9" name="Google Shape;99;p11"/>
          <p:cNvSpPr txBox="1"/>
          <p:nvPr>
            <p:ph idx="2" type="title"/>
          </p:nvPr>
        </p:nvSpPr>
        <p:spPr>
          <a:xfrm>
            <a:off x="5120240" y="2905044"/>
            <a:ext cx="25392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5120246" y="3284693"/>
            <a:ext cx="2539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1"/>
          <p:cNvSpPr txBox="1"/>
          <p:nvPr>
            <p:ph idx="3" type="title"/>
          </p:nvPr>
        </p:nvSpPr>
        <p:spPr>
          <a:xfrm>
            <a:off x="1484550" y="2905044"/>
            <a:ext cx="25392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11"/>
          <p:cNvSpPr txBox="1"/>
          <p:nvPr>
            <p:ph idx="4" type="subTitle"/>
          </p:nvPr>
        </p:nvSpPr>
        <p:spPr>
          <a:xfrm>
            <a:off x="1484550" y="3284693"/>
            <a:ext cx="2539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6" name="Google Shape;106;p12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12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2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9" name="Google Shape;109;p12"/>
          <p:cNvSpPr txBox="1"/>
          <p:nvPr>
            <p:ph idx="2" type="title"/>
          </p:nvPr>
        </p:nvSpPr>
        <p:spPr>
          <a:xfrm>
            <a:off x="984600" y="1681325"/>
            <a:ext cx="2209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2"/>
          <p:cNvSpPr txBox="1"/>
          <p:nvPr>
            <p:ph idx="1" type="subTitle"/>
          </p:nvPr>
        </p:nvSpPr>
        <p:spPr>
          <a:xfrm>
            <a:off x="984600" y="2054931"/>
            <a:ext cx="2209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3" type="title"/>
          </p:nvPr>
        </p:nvSpPr>
        <p:spPr>
          <a:xfrm>
            <a:off x="5949601" y="1681325"/>
            <a:ext cx="2209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2"/>
          <p:cNvSpPr txBox="1"/>
          <p:nvPr>
            <p:ph idx="4" type="subTitle"/>
          </p:nvPr>
        </p:nvSpPr>
        <p:spPr>
          <a:xfrm>
            <a:off x="5949605" y="2054931"/>
            <a:ext cx="2209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2"/>
          <p:cNvSpPr txBox="1"/>
          <p:nvPr>
            <p:ph idx="5" type="title"/>
          </p:nvPr>
        </p:nvSpPr>
        <p:spPr>
          <a:xfrm>
            <a:off x="984600" y="3101250"/>
            <a:ext cx="2209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12"/>
          <p:cNvSpPr txBox="1"/>
          <p:nvPr>
            <p:ph idx="6" type="subTitle"/>
          </p:nvPr>
        </p:nvSpPr>
        <p:spPr>
          <a:xfrm>
            <a:off x="984600" y="3474856"/>
            <a:ext cx="2209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2"/>
          <p:cNvSpPr txBox="1"/>
          <p:nvPr>
            <p:ph idx="7" type="title"/>
          </p:nvPr>
        </p:nvSpPr>
        <p:spPr>
          <a:xfrm>
            <a:off x="5949601" y="3101250"/>
            <a:ext cx="2209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" name="Google Shape;116;p12"/>
          <p:cNvSpPr txBox="1"/>
          <p:nvPr>
            <p:ph idx="8" type="subTitle"/>
          </p:nvPr>
        </p:nvSpPr>
        <p:spPr>
          <a:xfrm>
            <a:off x="5949605" y="3474856"/>
            <a:ext cx="2209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3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3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13"/>
          <p:cNvSpPr txBox="1"/>
          <p:nvPr>
            <p:ph type="title"/>
          </p:nvPr>
        </p:nvSpPr>
        <p:spPr>
          <a:xfrm>
            <a:off x="997925" y="2310400"/>
            <a:ext cx="31680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13"/>
          <p:cNvSpPr txBox="1"/>
          <p:nvPr>
            <p:ph idx="3" type="title"/>
          </p:nvPr>
        </p:nvSpPr>
        <p:spPr>
          <a:xfrm>
            <a:off x="1202368" y="1067000"/>
            <a:ext cx="103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5" name="Google Shape;125;p13"/>
          <p:cNvSpPr txBox="1"/>
          <p:nvPr>
            <p:ph idx="1" type="subTitle"/>
          </p:nvPr>
        </p:nvSpPr>
        <p:spPr>
          <a:xfrm>
            <a:off x="997925" y="3522998"/>
            <a:ext cx="2765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4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4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14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14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32" name="Google Shape;132;p14"/>
          <p:cNvSpPr txBox="1"/>
          <p:nvPr>
            <p:ph idx="2" type="title"/>
          </p:nvPr>
        </p:nvSpPr>
        <p:spPr>
          <a:xfrm>
            <a:off x="969775" y="1911450"/>
            <a:ext cx="1880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3" name="Google Shape;133;p14"/>
          <p:cNvSpPr txBox="1"/>
          <p:nvPr>
            <p:ph idx="1" type="subTitle"/>
          </p:nvPr>
        </p:nvSpPr>
        <p:spPr>
          <a:xfrm>
            <a:off x="969775" y="2279829"/>
            <a:ext cx="1880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3" type="title"/>
          </p:nvPr>
        </p:nvSpPr>
        <p:spPr>
          <a:xfrm>
            <a:off x="3631647" y="1911450"/>
            <a:ext cx="1880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14"/>
          <p:cNvSpPr txBox="1"/>
          <p:nvPr>
            <p:ph idx="4" type="subTitle"/>
          </p:nvPr>
        </p:nvSpPr>
        <p:spPr>
          <a:xfrm>
            <a:off x="3631647" y="2279829"/>
            <a:ext cx="1880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5" type="title"/>
          </p:nvPr>
        </p:nvSpPr>
        <p:spPr>
          <a:xfrm>
            <a:off x="969775" y="3725850"/>
            <a:ext cx="1880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14"/>
          <p:cNvSpPr txBox="1"/>
          <p:nvPr>
            <p:ph idx="6" type="subTitle"/>
          </p:nvPr>
        </p:nvSpPr>
        <p:spPr>
          <a:xfrm>
            <a:off x="969775" y="4094229"/>
            <a:ext cx="1880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7" type="title"/>
          </p:nvPr>
        </p:nvSpPr>
        <p:spPr>
          <a:xfrm>
            <a:off x="3631647" y="3725850"/>
            <a:ext cx="1880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14"/>
          <p:cNvSpPr txBox="1"/>
          <p:nvPr>
            <p:ph idx="8" type="subTitle"/>
          </p:nvPr>
        </p:nvSpPr>
        <p:spPr>
          <a:xfrm>
            <a:off x="3631647" y="4094229"/>
            <a:ext cx="1880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9" type="title"/>
          </p:nvPr>
        </p:nvSpPr>
        <p:spPr>
          <a:xfrm>
            <a:off x="6293525" y="1911450"/>
            <a:ext cx="1880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14"/>
          <p:cNvSpPr txBox="1"/>
          <p:nvPr>
            <p:ph idx="13" type="subTitle"/>
          </p:nvPr>
        </p:nvSpPr>
        <p:spPr>
          <a:xfrm>
            <a:off x="6293525" y="2279829"/>
            <a:ext cx="1880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idx="14" type="title"/>
          </p:nvPr>
        </p:nvSpPr>
        <p:spPr>
          <a:xfrm>
            <a:off x="6293525" y="3725850"/>
            <a:ext cx="1880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4"/>
          <p:cNvSpPr txBox="1"/>
          <p:nvPr>
            <p:ph idx="15" type="subTitle"/>
          </p:nvPr>
        </p:nvSpPr>
        <p:spPr>
          <a:xfrm>
            <a:off x="6293525" y="4094229"/>
            <a:ext cx="1880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" name="Google Shape;147;p15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5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15"/>
          <p:cNvSpPr txBox="1"/>
          <p:nvPr>
            <p:ph type="title"/>
          </p:nvPr>
        </p:nvSpPr>
        <p:spPr>
          <a:xfrm>
            <a:off x="808875" y="993900"/>
            <a:ext cx="3989700" cy="16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6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" name="Google Shape;154;p16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16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57" name="Google Shape;157;p16"/>
          <p:cNvSpPr txBox="1"/>
          <p:nvPr>
            <p:ph idx="1" type="subTitle"/>
          </p:nvPr>
        </p:nvSpPr>
        <p:spPr>
          <a:xfrm>
            <a:off x="977950" y="2271308"/>
            <a:ext cx="2007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17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17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17"/>
          <p:cNvSpPr txBox="1"/>
          <p:nvPr>
            <p:ph type="title"/>
          </p:nvPr>
        </p:nvSpPr>
        <p:spPr>
          <a:xfrm>
            <a:off x="713550" y="824963"/>
            <a:ext cx="43125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64" name="Google Shape;164;p17"/>
          <p:cNvSpPr txBox="1"/>
          <p:nvPr>
            <p:ph idx="1" type="subTitle"/>
          </p:nvPr>
        </p:nvSpPr>
        <p:spPr>
          <a:xfrm>
            <a:off x="713550" y="1520535"/>
            <a:ext cx="431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7"/>
          <p:cNvSpPr txBox="1"/>
          <p:nvPr>
            <p:ph idx="2" type="title"/>
          </p:nvPr>
        </p:nvSpPr>
        <p:spPr>
          <a:xfrm>
            <a:off x="713550" y="2052507"/>
            <a:ext cx="43125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66" name="Google Shape;166;p17"/>
          <p:cNvSpPr txBox="1"/>
          <p:nvPr>
            <p:ph idx="3" type="subTitle"/>
          </p:nvPr>
        </p:nvSpPr>
        <p:spPr>
          <a:xfrm>
            <a:off x="713550" y="2748085"/>
            <a:ext cx="431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7"/>
          <p:cNvSpPr txBox="1"/>
          <p:nvPr>
            <p:ph idx="4" type="title"/>
          </p:nvPr>
        </p:nvSpPr>
        <p:spPr>
          <a:xfrm>
            <a:off x="713550" y="3280063"/>
            <a:ext cx="43125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68" name="Google Shape;168;p17"/>
          <p:cNvSpPr txBox="1"/>
          <p:nvPr>
            <p:ph idx="5" type="subTitle"/>
          </p:nvPr>
        </p:nvSpPr>
        <p:spPr>
          <a:xfrm>
            <a:off x="713550" y="3975637"/>
            <a:ext cx="4312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" name="Google Shape;172;p18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18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18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75" name="Google Shape;175;p18"/>
          <p:cNvSpPr txBox="1"/>
          <p:nvPr>
            <p:ph idx="2" type="title"/>
          </p:nvPr>
        </p:nvSpPr>
        <p:spPr>
          <a:xfrm>
            <a:off x="5120240" y="3391144"/>
            <a:ext cx="25392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5120246" y="2266618"/>
            <a:ext cx="2539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3" type="title"/>
          </p:nvPr>
        </p:nvSpPr>
        <p:spPr>
          <a:xfrm>
            <a:off x="1484550" y="3391144"/>
            <a:ext cx="25392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18"/>
          <p:cNvSpPr txBox="1"/>
          <p:nvPr>
            <p:ph idx="4" type="subTitle"/>
          </p:nvPr>
        </p:nvSpPr>
        <p:spPr>
          <a:xfrm>
            <a:off x="1484550" y="2266618"/>
            <a:ext cx="2539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" name="Google Shape;182;p19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19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p19"/>
          <p:cNvSpPr txBox="1"/>
          <p:nvPr>
            <p:ph type="title"/>
          </p:nvPr>
        </p:nvSpPr>
        <p:spPr>
          <a:xfrm>
            <a:off x="3608575" y="3630563"/>
            <a:ext cx="37401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5" name="Google Shape;185;p19"/>
          <p:cNvSpPr txBox="1"/>
          <p:nvPr>
            <p:ph idx="1" type="subTitle"/>
          </p:nvPr>
        </p:nvSpPr>
        <p:spPr>
          <a:xfrm>
            <a:off x="3608575" y="996838"/>
            <a:ext cx="42321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9" name="Google Shape;189;p20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20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" name="Google Shape;191;p20"/>
          <p:cNvSpPr txBox="1"/>
          <p:nvPr>
            <p:ph hasCustomPrompt="1" type="title"/>
          </p:nvPr>
        </p:nvSpPr>
        <p:spPr>
          <a:xfrm>
            <a:off x="2671075" y="2294775"/>
            <a:ext cx="49644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2" name="Google Shape;192;p20"/>
          <p:cNvSpPr txBox="1"/>
          <p:nvPr>
            <p:ph idx="1" type="subTitle"/>
          </p:nvPr>
        </p:nvSpPr>
        <p:spPr>
          <a:xfrm>
            <a:off x="2671075" y="3613300"/>
            <a:ext cx="4964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3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3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720000" y="1152475"/>
            <a:ext cx="762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2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" name="Google Shape;196;p21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21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21"/>
          <p:cNvSpPr txBox="1"/>
          <p:nvPr>
            <p:ph type="title"/>
          </p:nvPr>
        </p:nvSpPr>
        <p:spPr>
          <a:xfrm>
            <a:off x="713550" y="1307100"/>
            <a:ext cx="44613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2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3" name="Google Shape;203;p22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22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22"/>
          <p:cNvSpPr txBox="1"/>
          <p:nvPr>
            <p:ph type="title"/>
          </p:nvPr>
        </p:nvSpPr>
        <p:spPr>
          <a:xfrm>
            <a:off x="4744937" y="1710450"/>
            <a:ext cx="2577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6" name="Google Shape;206;p22"/>
          <p:cNvSpPr txBox="1"/>
          <p:nvPr>
            <p:ph idx="1" type="subTitle"/>
          </p:nvPr>
        </p:nvSpPr>
        <p:spPr>
          <a:xfrm>
            <a:off x="4833738" y="2354250"/>
            <a:ext cx="24000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3"/>
          <p:cNvSpPr txBox="1"/>
          <p:nvPr>
            <p:ph type="ctrTitle"/>
          </p:nvPr>
        </p:nvSpPr>
        <p:spPr>
          <a:xfrm>
            <a:off x="1399350" y="746025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0" name="Google Shape;210;p23"/>
          <p:cNvSpPr txBox="1"/>
          <p:nvPr>
            <p:ph idx="1" type="subTitle"/>
          </p:nvPr>
        </p:nvSpPr>
        <p:spPr>
          <a:xfrm>
            <a:off x="1399350" y="2113175"/>
            <a:ext cx="20673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" name="Google Shape;211;p23"/>
          <p:cNvSpPr txBox="1"/>
          <p:nvPr>
            <p:ph idx="2" type="title"/>
          </p:nvPr>
        </p:nvSpPr>
        <p:spPr>
          <a:xfrm>
            <a:off x="1399350" y="1767275"/>
            <a:ext cx="38472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2" name="Google Shape;212;p23"/>
          <p:cNvSpPr txBox="1"/>
          <p:nvPr/>
        </p:nvSpPr>
        <p:spPr>
          <a:xfrm>
            <a:off x="1399350" y="3376678"/>
            <a:ext cx="3201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24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24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720000" y="1152475"/>
            <a:ext cx="3703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0" name="Google Shape;220;p24"/>
          <p:cNvSpPr txBox="1"/>
          <p:nvPr>
            <p:ph idx="2" type="body"/>
          </p:nvPr>
        </p:nvSpPr>
        <p:spPr>
          <a:xfrm>
            <a:off x="4423500" y="1152475"/>
            <a:ext cx="400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 u="sng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5" name="Google Shape;225;p26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/>
          <p:nvPr/>
        </p:nvSpPr>
        <p:spPr>
          <a:xfrm>
            <a:off x="420925" y="535150"/>
            <a:ext cx="39774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4745825" y="535150"/>
            <a:ext cx="39774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" name="Google Shape;231;p27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4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13550" y="1733175"/>
            <a:ext cx="3938700" cy="21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5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Google Shape;38;p5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5"/>
          <p:cNvSpPr txBox="1"/>
          <p:nvPr>
            <p:ph type="title"/>
          </p:nvPr>
        </p:nvSpPr>
        <p:spPr>
          <a:xfrm>
            <a:off x="3480774" y="1742785"/>
            <a:ext cx="200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5"/>
          <p:cNvSpPr txBox="1"/>
          <p:nvPr>
            <p:ph idx="2" type="title"/>
          </p:nvPr>
        </p:nvSpPr>
        <p:spPr>
          <a:xfrm>
            <a:off x="3581655" y="1270675"/>
            <a:ext cx="1095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3480774" y="2329308"/>
            <a:ext cx="200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title"/>
          </p:nvPr>
        </p:nvSpPr>
        <p:spPr>
          <a:xfrm>
            <a:off x="6022328" y="1742785"/>
            <a:ext cx="200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5"/>
          <p:cNvSpPr txBox="1"/>
          <p:nvPr>
            <p:ph idx="4" type="title"/>
          </p:nvPr>
        </p:nvSpPr>
        <p:spPr>
          <a:xfrm>
            <a:off x="6113355" y="1270675"/>
            <a:ext cx="1095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5"/>
          <p:cNvSpPr txBox="1"/>
          <p:nvPr>
            <p:ph idx="5" type="subTitle"/>
          </p:nvPr>
        </p:nvSpPr>
        <p:spPr>
          <a:xfrm>
            <a:off x="6022328" y="2329308"/>
            <a:ext cx="200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6" type="title"/>
          </p:nvPr>
        </p:nvSpPr>
        <p:spPr>
          <a:xfrm>
            <a:off x="3480774" y="3532179"/>
            <a:ext cx="200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5"/>
          <p:cNvSpPr txBox="1"/>
          <p:nvPr>
            <p:ph idx="7" type="title"/>
          </p:nvPr>
        </p:nvSpPr>
        <p:spPr>
          <a:xfrm>
            <a:off x="3581655" y="3062520"/>
            <a:ext cx="1095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5"/>
          <p:cNvSpPr txBox="1"/>
          <p:nvPr>
            <p:ph idx="8" type="subTitle"/>
          </p:nvPr>
        </p:nvSpPr>
        <p:spPr>
          <a:xfrm>
            <a:off x="3480774" y="4118702"/>
            <a:ext cx="200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9" type="title"/>
          </p:nvPr>
        </p:nvSpPr>
        <p:spPr>
          <a:xfrm>
            <a:off x="6022328" y="3532179"/>
            <a:ext cx="200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5"/>
          <p:cNvSpPr txBox="1"/>
          <p:nvPr>
            <p:ph idx="13" type="title"/>
          </p:nvPr>
        </p:nvSpPr>
        <p:spPr>
          <a:xfrm>
            <a:off x="6113355" y="3062520"/>
            <a:ext cx="1095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" name="Google Shape;50;p5"/>
          <p:cNvSpPr txBox="1"/>
          <p:nvPr>
            <p:ph idx="14" type="subTitle"/>
          </p:nvPr>
        </p:nvSpPr>
        <p:spPr>
          <a:xfrm>
            <a:off x="6022328" y="4118702"/>
            <a:ext cx="200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5" type="title"/>
          </p:nvPr>
        </p:nvSpPr>
        <p:spPr>
          <a:xfrm>
            <a:off x="720000" y="535150"/>
            <a:ext cx="71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6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6"/>
          <p:cNvSpPr txBox="1"/>
          <p:nvPr>
            <p:ph type="title"/>
          </p:nvPr>
        </p:nvSpPr>
        <p:spPr>
          <a:xfrm>
            <a:off x="1071888" y="1441013"/>
            <a:ext cx="319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6"/>
          <p:cNvSpPr txBox="1"/>
          <p:nvPr>
            <p:ph idx="1" type="subTitle"/>
          </p:nvPr>
        </p:nvSpPr>
        <p:spPr>
          <a:xfrm>
            <a:off x="1231800" y="2136175"/>
            <a:ext cx="28770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" name="Google Shape;62;p7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7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7"/>
          <p:cNvSpPr txBox="1"/>
          <p:nvPr>
            <p:ph type="title"/>
          </p:nvPr>
        </p:nvSpPr>
        <p:spPr>
          <a:xfrm>
            <a:off x="5065450" y="2310400"/>
            <a:ext cx="34824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7"/>
          <p:cNvSpPr txBox="1"/>
          <p:nvPr>
            <p:ph idx="2" type="title"/>
          </p:nvPr>
        </p:nvSpPr>
        <p:spPr>
          <a:xfrm>
            <a:off x="5269893" y="1067000"/>
            <a:ext cx="1039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6" name="Google Shape;66;p7"/>
          <p:cNvSpPr txBox="1"/>
          <p:nvPr>
            <p:ph idx="1" type="subTitle"/>
          </p:nvPr>
        </p:nvSpPr>
        <p:spPr>
          <a:xfrm>
            <a:off x="5065450" y="3522998"/>
            <a:ext cx="27651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" name="Google Shape;70;p8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8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8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3" name="Google Shape;73;p8"/>
          <p:cNvSpPr txBox="1"/>
          <p:nvPr>
            <p:ph idx="2" type="title"/>
          </p:nvPr>
        </p:nvSpPr>
        <p:spPr>
          <a:xfrm>
            <a:off x="943675" y="2781800"/>
            <a:ext cx="2200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8"/>
          <p:cNvSpPr txBox="1"/>
          <p:nvPr>
            <p:ph idx="1" type="subTitle"/>
          </p:nvPr>
        </p:nvSpPr>
        <p:spPr>
          <a:xfrm>
            <a:off x="943675" y="3147977"/>
            <a:ext cx="2200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3" type="title"/>
          </p:nvPr>
        </p:nvSpPr>
        <p:spPr>
          <a:xfrm>
            <a:off x="3471598" y="2781800"/>
            <a:ext cx="2200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" name="Google Shape;76;p8"/>
          <p:cNvSpPr txBox="1"/>
          <p:nvPr>
            <p:ph idx="4" type="subTitle"/>
          </p:nvPr>
        </p:nvSpPr>
        <p:spPr>
          <a:xfrm>
            <a:off x="3471598" y="3147977"/>
            <a:ext cx="2200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idx="5" type="title"/>
          </p:nvPr>
        </p:nvSpPr>
        <p:spPr>
          <a:xfrm>
            <a:off x="5999522" y="2781800"/>
            <a:ext cx="22008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8"/>
          <p:cNvSpPr txBox="1"/>
          <p:nvPr>
            <p:ph idx="6" type="subTitle"/>
          </p:nvPr>
        </p:nvSpPr>
        <p:spPr>
          <a:xfrm>
            <a:off x="5999522" y="3147977"/>
            <a:ext cx="22008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9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9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9"/>
          <p:cNvSpPr txBox="1"/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" name="Google Shape;88;p10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0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5221900" y="2504688"/>
            <a:ext cx="2488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type="title"/>
          </p:nvPr>
        </p:nvSpPr>
        <p:spPr>
          <a:xfrm>
            <a:off x="5326450" y="2003262"/>
            <a:ext cx="2122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2" name="Google Shape;92;p10"/>
          <p:cNvSpPr txBox="1"/>
          <p:nvPr>
            <p:ph idx="2"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550" y="521225"/>
            <a:ext cx="760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i="0" sz="3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i="0" sz="3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i="0" sz="3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i="0" sz="3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i="0" sz="3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i="0" sz="3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i="0" sz="3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i="0" sz="3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b="1" i="0" sz="3000" u="none" cap="none" strike="noStrike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13550" y="1152475"/>
            <a:ext cx="7601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17.jpg"/><Relationship Id="rId8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9" Type="http://schemas.openxmlformats.org/officeDocument/2006/relationships/image" Target="../media/image3.png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30.png"/><Relationship Id="rId8" Type="http://schemas.openxmlformats.org/officeDocument/2006/relationships/image" Target="../media/image42.png"/><Relationship Id="rId10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9" Type="http://schemas.openxmlformats.org/officeDocument/2006/relationships/image" Target="../media/image8.png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33.png"/><Relationship Id="rId8" Type="http://schemas.openxmlformats.org/officeDocument/2006/relationships/image" Target="../media/image21.png"/><Relationship Id="rId11" Type="http://schemas.openxmlformats.org/officeDocument/2006/relationships/image" Target="../media/image12.png"/><Relationship Id="rId10" Type="http://schemas.openxmlformats.org/officeDocument/2006/relationships/image" Target="../media/image15.png"/><Relationship Id="rId12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9" Type="http://schemas.openxmlformats.org/officeDocument/2006/relationships/image" Target="../media/image28.png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54.png"/><Relationship Id="rId8" Type="http://schemas.openxmlformats.org/officeDocument/2006/relationships/image" Target="../media/image53.png"/><Relationship Id="rId10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23.jp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37.xml"/><Relationship Id="rId7" Type="http://schemas.openxmlformats.org/officeDocument/2006/relationships/slide" Target="/ppt/slides/slide37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37.xml"/><Relationship Id="rId7" Type="http://schemas.openxmlformats.org/officeDocument/2006/relationships/slide" Target="/ppt/slides/slide37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37.xml"/><Relationship Id="rId7" Type="http://schemas.openxmlformats.org/officeDocument/2006/relationships/slide" Target="/ppt/slides/slide37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Relationship Id="rId4" Type="http://schemas.openxmlformats.org/officeDocument/2006/relationships/slide" Target="/ppt/slides/slide19.xml"/><Relationship Id="rId9" Type="http://schemas.openxmlformats.org/officeDocument/2006/relationships/image" Target="../media/image22.jpg"/><Relationship Id="rId5" Type="http://schemas.openxmlformats.org/officeDocument/2006/relationships/slide" Target="/ppt/slides/slide22.xml"/><Relationship Id="rId6" Type="http://schemas.openxmlformats.org/officeDocument/2006/relationships/slide" Target="/ppt/slides/slide37.xml"/><Relationship Id="rId7" Type="http://schemas.openxmlformats.org/officeDocument/2006/relationships/slide" Target="/ppt/slides/slide37.xml"/><Relationship Id="rId8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37.xml"/><Relationship Id="rId7" Type="http://schemas.openxmlformats.org/officeDocument/2006/relationships/slide" Target="/ppt/slides/slide37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9" Type="http://schemas.openxmlformats.org/officeDocument/2006/relationships/image" Target="../media/image31.jpg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37.jpg"/><Relationship Id="rId8" Type="http://schemas.openxmlformats.org/officeDocument/2006/relationships/image" Target="../media/image4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9" Type="http://schemas.openxmlformats.org/officeDocument/2006/relationships/image" Target="../media/image38.jpg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35.jpg"/><Relationship Id="rId8" Type="http://schemas.openxmlformats.org/officeDocument/2006/relationships/image" Target="../media/image4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4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migurimiscrochet.wixsite.com/misitio" TargetMode="External"/><Relationship Id="rId4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37.xml"/><Relationship Id="rId7" Type="http://schemas.openxmlformats.org/officeDocument/2006/relationships/slide" Target="/ppt/slides/slide37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34.jpg"/><Relationship Id="rId8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9" Type="http://schemas.openxmlformats.org/officeDocument/2006/relationships/image" Target="../media/image3.png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hyperlink" Target="https://amigurimiscrochet.wixsite.com/misitio" TargetMode="External"/><Relationship Id="rId8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44.png"/><Relationship Id="rId8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52.jpg"/><Relationship Id="rId8" Type="http://schemas.openxmlformats.org/officeDocument/2006/relationships/image" Target="../media/image4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50.jpg"/><Relationship Id="rId8" Type="http://schemas.openxmlformats.org/officeDocument/2006/relationships/image" Target="../media/image5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jpg"/><Relationship Id="rId4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37.xml"/><Relationship Id="rId7" Type="http://schemas.openxmlformats.org/officeDocument/2006/relationships/slide" Target="/ppt/slides/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jpg"/><Relationship Id="rId4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37.xml"/><Relationship Id="rId7" Type="http://schemas.openxmlformats.org/officeDocument/2006/relationships/slide" Target="/ppt/slides/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4.jpg"/><Relationship Id="rId5" Type="http://schemas.openxmlformats.org/officeDocument/2006/relationships/slide" Target="/ppt/slides/slide19.xml"/><Relationship Id="rId6" Type="http://schemas.openxmlformats.org/officeDocument/2006/relationships/slide" Target="/ppt/slides/slide22.xml"/><Relationship Id="rId7" Type="http://schemas.openxmlformats.org/officeDocument/2006/relationships/slide" Target="/ppt/slides/slide37.xml"/><Relationship Id="rId8" Type="http://schemas.openxmlformats.org/officeDocument/2006/relationships/slide" Target="/ppt/slides/slide3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37.xml"/><Relationship Id="rId7" Type="http://schemas.openxmlformats.org/officeDocument/2006/relationships/slide" Target="/ppt/slides/slide3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37.xml"/><Relationship Id="rId7" Type="http://schemas.openxmlformats.org/officeDocument/2006/relationships/slide" Target="/ppt/slides/slide3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slide" Target="/ppt/slides/slide19.xml"/><Relationship Id="rId5" Type="http://schemas.openxmlformats.org/officeDocument/2006/relationships/slide" Target="/ppt/slides/slide22.xml"/><Relationship Id="rId6" Type="http://schemas.openxmlformats.org/officeDocument/2006/relationships/slide" Target="/ppt/slides/slide37.xml"/><Relationship Id="rId7" Type="http://schemas.openxmlformats.org/officeDocument/2006/relationships/slide" Target="/ppt/slides/slide37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19.xml"/><Relationship Id="rId4" Type="http://schemas.openxmlformats.org/officeDocument/2006/relationships/slide" Target="/ppt/slides/slide22.xml"/><Relationship Id="rId5" Type="http://schemas.openxmlformats.org/officeDocument/2006/relationships/slide" Target="/ppt/slides/slide37.xml"/><Relationship Id="rId6" Type="http://schemas.openxmlformats.org/officeDocument/2006/relationships/slide" Target="/ppt/slides/slide37.xml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8" name="Google Shape;238;p28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28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" name="Google Shape;240;p28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4940775" y="66384"/>
            <a:ext cx="4501527" cy="6274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sp>
        <p:nvSpPr>
          <p:cNvPr id="243" name="Google Shape;243;p28"/>
          <p:cNvSpPr/>
          <p:nvPr/>
        </p:nvSpPr>
        <p:spPr>
          <a:xfrm>
            <a:off x="-2105875" y="4433034"/>
            <a:ext cx="4501527" cy="6274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sp>
        <p:nvSpPr>
          <p:cNvPr id="244" name="Google Shape;244;p28"/>
          <p:cNvSpPr/>
          <p:nvPr/>
        </p:nvSpPr>
        <p:spPr>
          <a:xfrm>
            <a:off x="5322855" y="3535825"/>
            <a:ext cx="2376900" cy="543000"/>
          </a:xfrm>
          <a:prstGeom prst="roundRect">
            <a:avLst>
              <a:gd fmla="val 495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 txBox="1"/>
          <p:nvPr>
            <p:ph type="ctrTitle"/>
          </p:nvPr>
        </p:nvSpPr>
        <p:spPr>
          <a:xfrm>
            <a:off x="4659575" y="1113675"/>
            <a:ext cx="36756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400"/>
              <a:t>AMIGURIMIS</a:t>
            </a:r>
            <a:endParaRPr sz="4400"/>
          </a:p>
        </p:txBody>
      </p:sp>
      <p:sp>
        <p:nvSpPr>
          <p:cNvPr id="246" name="Google Shape;246;p28"/>
          <p:cNvSpPr txBox="1"/>
          <p:nvPr>
            <p:ph idx="1" type="subTitle"/>
          </p:nvPr>
        </p:nvSpPr>
        <p:spPr>
          <a:xfrm>
            <a:off x="5322855" y="3602575"/>
            <a:ext cx="2376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Proyecto final de DG</a:t>
            </a:r>
            <a:endParaRPr/>
          </a:p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8" name="Google Shape;248;p28"/>
          <p:cNvGrpSpPr/>
          <p:nvPr/>
        </p:nvGrpSpPr>
        <p:grpSpPr>
          <a:xfrm rot="-5400000">
            <a:off x="1762210" y="627907"/>
            <a:ext cx="1604861" cy="3008034"/>
            <a:chOff x="927519" y="2635663"/>
            <a:chExt cx="977739" cy="1791456"/>
          </a:xfrm>
        </p:grpSpPr>
        <p:grpSp>
          <p:nvGrpSpPr>
            <p:cNvPr id="249" name="Google Shape;249;p28"/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250" name="Google Shape;250;p28"/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8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8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4" name="Google Shape;254;p28"/>
            <p:cNvSpPr/>
            <p:nvPr/>
          </p:nvSpPr>
          <p:spPr>
            <a:xfrm>
              <a:off x="1630548" y="4282811"/>
              <a:ext cx="56173" cy="83150"/>
            </a:xfrm>
            <a:custGeom>
              <a:rect b="b" l="l" r="r" t="t"/>
              <a:pathLst>
                <a:path extrusionOk="0" h="2442" w="1649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5" name="Google Shape;255;p28"/>
          <p:cNvPicPr preferRelativeResize="0"/>
          <p:nvPr/>
        </p:nvPicPr>
        <p:blipFill rotWithShape="1">
          <a:blip r:embed="rId7">
            <a:alphaModFix/>
          </a:blip>
          <a:srcRect b="7254" l="0" r="0" t="27509"/>
          <a:stretch/>
        </p:blipFill>
        <p:spPr>
          <a:xfrm flipH="1">
            <a:off x="1279000" y="1514000"/>
            <a:ext cx="2282575" cy="123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28"/>
          <p:cNvGrpSpPr/>
          <p:nvPr/>
        </p:nvGrpSpPr>
        <p:grpSpPr>
          <a:xfrm>
            <a:off x="2841848" y="928468"/>
            <a:ext cx="1641624" cy="2786610"/>
            <a:chOff x="927519" y="2635663"/>
            <a:chExt cx="977739" cy="1791456"/>
          </a:xfrm>
        </p:grpSpPr>
        <p:grpSp>
          <p:nvGrpSpPr>
            <p:cNvPr id="257" name="Google Shape;257;p28"/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258" name="Google Shape;258;p28"/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2" name="Google Shape;262;p28"/>
            <p:cNvSpPr/>
            <p:nvPr/>
          </p:nvSpPr>
          <p:spPr>
            <a:xfrm>
              <a:off x="1630548" y="4282811"/>
              <a:ext cx="56173" cy="83150"/>
            </a:xfrm>
            <a:custGeom>
              <a:rect b="b" l="l" r="r" t="t"/>
              <a:pathLst>
                <a:path extrusionOk="0" h="2442" w="1649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28"/>
          <p:cNvGrpSpPr/>
          <p:nvPr/>
        </p:nvGrpSpPr>
        <p:grpSpPr>
          <a:xfrm>
            <a:off x="598534" y="3470309"/>
            <a:ext cx="761674" cy="744578"/>
            <a:chOff x="1080225" y="916725"/>
            <a:chExt cx="763200" cy="763200"/>
          </a:xfrm>
        </p:grpSpPr>
        <p:grpSp>
          <p:nvGrpSpPr>
            <p:cNvPr id="264" name="Google Shape;264;p28"/>
            <p:cNvGrpSpPr/>
            <p:nvPr/>
          </p:nvGrpSpPr>
          <p:grpSpPr>
            <a:xfrm>
              <a:off x="1080225" y="916725"/>
              <a:ext cx="763200" cy="763200"/>
              <a:chOff x="1070325" y="896900"/>
              <a:chExt cx="763200" cy="763200"/>
            </a:xfrm>
          </p:grpSpPr>
          <p:sp>
            <p:nvSpPr>
              <p:cNvPr id="265" name="Google Shape;265;p28"/>
              <p:cNvSpPr/>
              <p:nvPr/>
            </p:nvSpPr>
            <p:spPr>
              <a:xfrm>
                <a:off x="1070325" y="896900"/>
                <a:ext cx="763200" cy="76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6" name="Google Shape;266;p28"/>
              <p:cNvCxnSpPr/>
              <p:nvPr/>
            </p:nvCxnSpPr>
            <p:spPr>
              <a:xfrm>
                <a:off x="1412250" y="1407300"/>
                <a:ext cx="28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67" name="Google Shape;267;p28"/>
            <p:cNvSpPr/>
            <p:nvPr/>
          </p:nvSpPr>
          <p:spPr>
            <a:xfrm>
              <a:off x="1221800" y="1397872"/>
              <a:ext cx="233968" cy="5586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dk1"/>
                  </a:solidFill>
                  <a:latin typeface="Source Sans Pro"/>
                </a:rPr>
                <a:t>DG21A</a:t>
              </a:r>
            </a:p>
          </p:txBody>
        </p:sp>
      </p:grpSp>
      <p:sp>
        <p:nvSpPr>
          <p:cNvPr id="268" name="Google Shape;268;p28"/>
          <p:cNvSpPr txBox="1"/>
          <p:nvPr/>
        </p:nvSpPr>
        <p:spPr>
          <a:xfrm>
            <a:off x="5029375" y="2654675"/>
            <a:ext cx="313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Avila Sandoval Rosa Maria Guadalupe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Herrera Coss y León Andrea Sofia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1300" y="1235863"/>
            <a:ext cx="1382725" cy="20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37"/>
          <p:cNvSpPr txBox="1"/>
          <p:nvPr>
            <p:ph type="title"/>
          </p:nvPr>
        </p:nvSpPr>
        <p:spPr>
          <a:xfrm>
            <a:off x="819875" y="814800"/>
            <a:ext cx="36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HERRAMIENTAS</a:t>
            </a:r>
            <a:endParaRPr/>
          </a:p>
        </p:txBody>
      </p:sp>
      <p:sp>
        <p:nvSpPr>
          <p:cNvPr id="434" name="Google Shape;434;p37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5" name="Google Shape;435;p37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6" name="Google Shape;436;p37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7" name="Google Shape;437;p37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39" name="Google Shape;43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3752" y="1939125"/>
            <a:ext cx="1195200" cy="116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5777" y="1900127"/>
            <a:ext cx="1088274" cy="124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08125" y="2295556"/>
            <a:ext cx="257212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7"/>
          <p:cNvPicPr preferRelativeResize="0"/>
          <p:nvPr/>
        </p:nvPicPr>
        <p:blipFill rotWithShape="1">
          <a:blip r:embed="rId10">
            <a:alphaModFix/>
          </a:blip>
          <a:srcRect b="0" l="16712" r="16572" t="0"/>
          <a:stretch/>
        </p:blipFill>
        <p:spPr>
          <a:xfrm>
            <a:off x="3840864" y="1900125"/>
            <a:ext cx="1420436" cy="124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38"/>
          <p:cNvSpPr txBox="1"/>
          <p:nvPr>
            <p:ph type="ctrTitle"/>
          </p:nvPr>
        </p:nvSpPr>
        <p:spPr>
          <a:xfrm>
            <a:off x="1765800" y="1692950"/>
            <a:ext cx="5612400" cy="12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LOGOTIPO</a:t>
            </a:r>
            <a:endParaRPr/>
          </a:p>
        </p:txBody>
      </p:sp>
      <p:sp>
        <p:nvSpPr>
          <p:cNvPr id="449" name="Google Shape;449;p38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0" name="Google Shape;450;p38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1" name="Google Shape;451;p38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2" name="Google Shape;452;p38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39"/>
          <p:cNvSpPr txBox="1"/>
          <p:nvPr>
            <p:ph type="title"/>
          </p:nvPr>
        </p:nvSpPr>
        <p:spPr>
          <a:xfrm>
            <a:off x="720000" y="595750"/>
            <a:ext cx="595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BOCETOS LOGOTIPO</a:t>
            </a:r>
            <a:endParaRPr/>
          </a:p>
        </p:txBody>
      </p:sp>
      <p:sp>
        <p:nvSpPr>
          <p:cNvPr id="460" name="Google Shape;460;p39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39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2" name="Google Shape;462;p39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3" name="Google Shape;463;p39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4" name="Google Shape;464;p39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65" name="Google Shape;46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2738" y="2877727"/>
            <a:ext cx="1991100" cy="1708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9250" y="2878737"/>
            <a:ext cx="1758640" cy="170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9"/>
          <p:cNvPicPr preferRelativeResize="0"/>
          <p:nvPr/>
        </p:nvPicPr>
        <p:blipFill rotWithShape="1">
          <a:blip r:embed="rId9">
            <a:alphaModFix/>
          </a:blip>
          <a:srcRect b="0" l="5588" r="3987" t="0"/>
          <a:stretch/>
        </p:blipFill>
        <p:spPr>
          <a:xfrm>
            <a:off x="1446100" y="1168450"/>
            <a:ext cx="1991100" cy="16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9"/>
          <p:cNvPicPr preferRelativeResize="0"/>
          <p:nvPr/>
        </p:nvPicPr>
        <p:blipFill rotWithShape="1">
          <a:blip r:embed="rId10">
            <a:alphaModFix/>
          </a:blip>
          <a:srcRect b="3852" l="0" r="0" t="4847"/>
          <a:stretch/>
        </p:blipFill>
        <p:spPr>
          <a:xfrm>
            <a:off x="3692675" y="1168450"/>
            <a:ext cx="1991100" cy="16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11">
            <a:alphaModFix/>
          </a:blip>
          <a:srcRect b="7011" l="0" r="0" t="0"/>
          <a:stretch/>
        </p:blipFill>
        <p:spPr>
          <a:xfrm>
            <a:off x="5939250" y="1168450"/>
            <a:ext cx="1758650" cy="16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46163" y="2878750"/>
            <a:ext cx="1991187" cy="17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"/>
          <p:cNvSpPr txBox="1"/>
          <p:nvPr>
            <p:ph type="title"/>
          </p:nvPr>
        </p:nvSpPr>
        <p:spPr>
          <a:xfrm>
            <a:off x="562050" y="670875"/>
            <a:ext cx="8019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000"/>
              <a:t>BOCETO DEFINITIVO </a:t>
            </a:r>
            <a:endParaRPr sz="3000"/>
          </a:p>
        </p:txBody>
      </p:sp>
      <p:sp>
        <p:nvSpPr>
          <p:cNvPr id="476" name="Google Shape;476;p40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40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8" name="Google Shape;478;p40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9" name="Google Shape;479;p40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0" name="Google Shape;480;p40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1" name="Google Shape;481;p40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82" name="Google Shape;482;p40"/>
          <p:cNvPicPr preferRelativeResize="0"/>
          <p:nvPr/>
        </p:nvPicPr>
        <p:blipFill rotWithShape="1">
          <a:blip r:embed="rId7">
            <a:alphaModFix/>
          </a:blip>
          <a:srcRect b="24494" l="0" r="0" t="0"/>
          <a:stretch/>
        </p:blipFill>
        <p:spPr>
          <a:xfrm>
            <a:off x="2637450" y="1377675"/>
            <a:ext cx="3650226" cy="312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"/>
          <p:cNvSpPr/>
          <p:nvPr/>
        </p:nvSpPr>
        <p:spPr>
          <a:xfrm>
            <a:off x="5179800" y="1250500"/>
            <a:ext cx="2697600" cy="295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41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41"/>
          <p:cNvSpPr txBox="1"/>
          <p:nvPr>
            <p:ph idx="1" type="body"/>
          </p:nvPr>
        </p:nvSpPr>
        <p:spPr>
          <a:xfrm>
            <a:off x="720000" y="1372350"/>
            <a:ext cx="3938700" cy="21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3838"/>
                </a:solidFill>
              </a:rPr>
              <a:t>Elementos:</a:t>
            </a:r>
            <a:endParaRPr b="1">
              <a:solidFill>
                <a:srgbClr val="38383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383838"/>
                </a:solidFill>
              </a:rPr>
              <a:t>Perro, por petición de la clienta.</a:t>
            </a:r>
            <a:endParaRPr>
              <a:solidFill>
                <a:srgbClr val="38383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383838"/>
                </a:solidFill>
              </a:rPr>
              <a:t>Corazón ya que transmite emociones positivas.</a:t>
            </a:r>
            <a:endParaRPr>
              <a:solidFill>
                <a:srgbClr val="38383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383838"/>
                </a:solidFill>
              </a:rPr>
              <a:t>Crochet y aguja que hace referencia al producto.</a:t>
            </a:r>
            <a:endParaRPr>
              <a:solidFill>
                <a:srgbClr val="38383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3838"/>
                </a:solidFill>
              </a:rPr>
              <a:t>Cualidades:</a:t>
            </a:r>
            <a:endParaRPr b="1">
              <a:solidFill>
                <a:srgbClr val="38383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383838"/>
                </a:solidFill>
              </a:rPr>
              <a:t>Transmite delicadeza y cariño.</a:t>
            </a:r>
            <a:endParaRPr>
              <a:solidFill>
                <a:srgbClr val="38383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383838"/>
                </a:solidFill>
              </a:rPr>
              <a:t> Tierno.</a:t>
            </a:r>
            <a:endParaRPr>
              <a:solidFill>
                <a:srgbClr val="383838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rgbClr val="383838"/>
                </a:solidFill>
              </a:rPr>
              <a:t>Agradable.</a:t>
            </a:r>
            <a:endParaRPr>
              <a:solidFill>
                <a:srgbClr val="3838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1"/>
          <p:cNvSpPr txBox="1"/>
          <p:nvPr>
            <p:ph type="title"/>
          </p:nvPr>
        </p:nvSpPr>
        <p:spPr>
          <a:xfrm>
            <a:off x="720000" y="6709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LOGOTIPO</a:t>
            </a:r>
            <a:endParaRPr/>
          </a:p>
        </p:txBody>
      </p:sp>
      <p:sp>
        <p:nvSpPr>
          <p:cNvPr id="492" name="Google Shape;492;p41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3" name="Google Shape;493;p41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4" name="Google Shape;494;p41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Google Shape;495;p41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97" name="Google Shape;497;p41"/>
          <p:cNvPicPr preferRelativeResize="0"/>
          <p:nvPr/>
        </p:nvPicPr>
        <p:blipFill rotWithShape="1">
          <a:blip r:embed="rId7">
            <a:alphaModFix/>
          </a:blip>
          <a:srcRect b="0" l="4664" r="5969" t="0"/>
          <a:stretch/>
        </p:blipFill>
        <p:spPr>
          <a:xfrm>
            <a:off x="5207837" y="1439975"/>
            <a:ext cx="2641525" cy="25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"/>
          <p:cNvSpPr/>
          <p:nvPr/>
        </p:nvSpPr>
        <p:spPr>
          <a:xfrm>
            <a:off x="442000" y="554525"/>
            <a:ext cx="8209500" cy="414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2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42"/>
          <p:cNvSpPr txBox="1"/>
          <p:nvPr>
            <p:ph type="title"/>
          </p:nvPr>
        </p:nvSpPr>
        <p:spPr>
          <a:xfrm>
            <a:off x="720000" y="65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VARIANTES DE LOGOTIPO</a:t>
            </a:r>
            <a:endParaRPr/>
          </a:p>
        </p:txBody>
      </p:sp>
      <p:sp>
        <p:nvSpPr>
          <p:cNvPr id="505" name="Google Shape;505;p42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6" name="Google Shape;506;p42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7" name="Google Shape;507;p42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8" name="Google Shape;508;p42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9" name="Google Shape;509;p42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10" name="Google Shape;510;p42"/>
          <p:cNvPicPr preferRelativeResize="0"/>
          <p:nvPr/>
        </p:nvPicPr>
        <p:blipFill rotWithShape="1">
          <a:blip r:embed="rId7">
            <a:alphaModFix/>
          </a:blip>
          <a:srcRect b="15409" l="-184970" r="184970" t="-15410"/>
          <a:stretch/>
        </p:blipFill>
        <p:spPr>
          <a:xfrm>
            <a:off x="442000" y="1302125"/>
            <a:ext cx="2224627" cy="2224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988" y="1757875"/>
            <a:ext cx="2025175" cy="20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9125" y="1757864"/>
            <a:ext cx="2025150" cy="20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2525" y="1568850"/>
            <a:ext cx="3038943" cy="8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47325" y="3095075"/>
            <a:ext cx="3149624" cy="8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43"/>
          <p:cNvSpPr txBox="1"/>
          <p:nvPr>
            <p:ph type="ctrTitle"/>
          </p:nvPr>
        </p:nvSpPr>
        <p:spPr>
          <a:xfrm>
            <a:off x="1765800" y="1692950"/>
            <a:ext cx="5612400" cy="12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TIPOGRAFÍAS</a:t>
            </a:r>
            <a:endParaRPr/>
          </a:p>
        </p:txBody>
      </p:sp>
      <p:sp>
        <p:nvSpPr>
          <p:cNvPr id="521" name="Google Shape;521;p43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2" name="Google Shape;522;p43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3" name="Google Shape;523;p43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4" name="Google Shape;524;p43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5" name="Google Shape;525;p43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"/>
          <p:cNvSpPr/>
          <p:nvPr/>
        </p:nvSpPr>
        <p:spPr>
          <a:xfrm>
            <a:off x="5065350" y="3295900"/>
            <a:ext cx="2649000" cy="536400"/>
          </a:xfrm>
          <a:prstGeom prst="roundRect">
            <a:avLst>
              <a:gd fmla="val 495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4"/>
          <p:cNvSpPr/>
          <p:nvPr/>
        </p:nvSpPr>
        <p:spPr>
          <a:xfrm>
            <a:off x="1429650" y="3460900"/>
            <a:ext cx="2649000" cy="536400"/>
          </a:xfrm>
          <a:prstGeom prst="roundRect">
            <a:avLst>
              <a:gd fmla="val 495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4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44"/>
          <p:cNvSpPr txBox="1"/>
          <p:nvPr>
            <p:ph type="title"/>
          </p:nvPr>
        </p:nvSpPr>
        <p:spPr>
          <a:xfrm>
            <a:off x="720000" y="7293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TIPOGRAFIAS</a:t>
            </a:r>
            <a:endParaRPr/>
          </a:p>
        </p:txBody>
      </p:sp>
      <p:sp>
        <p:nvSpPr>
          <p:cNvPr id="534" name="Google Shape;534;p44"/>
          <p:cNvSpPr txBox="1"/>
          <p:nvPr>
            <p:ph idx="2" type="title"/>
          </p:nvPr>
        </p:nvSpPr>
        <p:spPr>
          <a:xfrm>
            <a:off x="5120240" y="3556144"/>
            <a:ext cx="25392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53474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TEXTOS </a:t>
            </a:r>
            <a:endParaRPr sz="1900">
              <a:solidFill>
                <a:srgbClr val="53474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5" name="Google Shape;535;p44"/>
          <p:cNvSpPr txBox="1"/>
          <p:nvPr>
            <p:ph idx="3" type="title"/>
          </p:nvPr>
        </p:nvSpPr>
        <p:spPr>
          <a:xfrm>
            <a:off x="1484550" y="3391144"/>
            <a:ext cx="25392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PRINCIPAL - P/LOGOTIPO</a:t>
            </a:r>
            <a:endParaRPr sz="19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6" name="Google Shape;536;p44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7" name="Google Shape;537;p44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8" name="Google Shape;538;p44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9" name="Google Shape;539;p44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41" name="Google Shape;541;p44"/>
          <p:cNvPicPr preferRelativeResize="0"/>
          <p:nvPr/>
        </p:nvPicPr>
        <p:blipFill rotWithShape="1">
          <a:blip r:embed="rId7">
            <a:alphaModFix/>
          </a:blip>
          <a:srcRect b="23157" l="0" r="0" t="13083"/>
          <a:stretch/>
        </p:blipFill>
        <p:spPr>
          <a:xfrm>
            <a:off x="720000" y="1513950"/>
            <a:ext cx="3711826" cy="166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4"/>
          <p:cNvPicPr preferRelativeResize="0"/>
          <p:nvPr/>
        </p:nvPicPr>
        <p:blipFill rotWithShape="1">
          <a:blip r:embed="rId8">
            <a:alphaModFix/>
          </a:blip>
          <a:srcRect b="46890" l="0" r="0" t="0"/>
          <a:stretch/>
        </p:blipFill>
        <p:spPr>
          <a:xfrm>
            <a:off x="4768552" y="1736013"/>
            <a:ext cx="3449025" cy="122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45"/>
          <p:cNvSpPr txBox="1"/>
          <p:nvPr>
            <p:ph type="ctrTitle"/>
          </p:nvPr>
        </p:nvSpPr>
        <p:spPr>
          <a:xfrm>
            <a:off x="1765800" y="1583100"/>
            <a:ext cx="5612400" cy="16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PALETA DE COLORES</a:t>
            </a:r>
            <a:endParaRPr/>
          </a:p>
        </p:txBody>
      </p:sp>
      <p:sp>
        <p:nvSpPr>
          <p:cNvPr id="549" name="Google Shape;549;p45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0" name="Google Shape;550;p45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1" name="Google Shape;551;p45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2" name="Google Shape;552;p45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3" name="Google Shape;553;p45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6"/>
          <p:cNvSpPr/>
          <p:nvPr/>
        </p:nvSpPr>
        <p:spPr>
          <a:xfrm>
            <a:off x="2004000" y="3772388"/>
            <a:ext cx="4450892" cy="5572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sp>
        <p:nvSpPr>
          <p:cNvPr id="559" name="Google Shape;559;p46"/>
          <p:cNvSpPr/>
          <p:nvPr/>
        </p:nvSpPr>
        <p:spPr>
          <a:xfrm>
            <a:off x="2004000" y="813913"/>
            <a:ext cx="3466930" cy="4311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sp>
        <p:nvSpPr>
          <p:cNvPr id="560" name="Google Shape;560;p46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1" name="Google Shape;561;p46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2" name="Google Shape;562;p46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3" name="Google Shape;563;p46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4" name="Google Shape;564;p46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5" name="Google Shape;565;p46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566" name="Google Shape;56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7201" y="1105650"/>
            <a:ext cx="3909576" cy="293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/>
          <p:cNvPicPr preferRelativeResize="0"/>
          <p:nvPr/>
        </p:nvPicPr>
        <p:blipFill rotWithShape="1">
          <a:blip r:embed="rId3">
            <a:alphaModFix/>
          </a:blip>
          <a:srcRect b="0" l="5696" r="5705" t="0"/>
          <a:stretch/>
        </p:blipFill>
        <p:spPr>
          <a:xfrm>
            <a:off x="4935513" y="1000625"/>
            <a:ext cx="2720400" cy="3070500"/>
          </a:xfrm>
          <a:prstGeom prst="roundRect">
            <a:avLst>
              <a:gd fmla="val 1002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" name="Google Shape;275;p29"/>
          <p:cNvSpPr txBox="1"/>
          <p:nvPr>
            <p:ph type="title"/>
          </p:nvPr>
        </p:nvSpPr>
        <p:spPr>
          <a:xfrm>
            <a:off x="985788" y="1620138"/>
            <a:ext cx="31968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INTRODUCCIÓN</a:t>
            </a:r>
            <a:endParaRPr/>
          </a:p>
        </p:txBody>
      </p:sp>
      <p:grpSp>
        <p:nvGrpSpPr>
          <p:cNvPr id="276" name="Google Shape;276;p29"/>
          <p:cNvGrpSpPr/>
          <p:nvPr/>
        </p:nvGrpSpPr>
        <p:grpSpPr>
          <a:xfrm>
            <a:off x="7031588" y="856950"/>
            <a:ext cx="763200" cy="763200"/>
            <a:chOff x="1080225" y="916725"/>
            <a:chExt cx="763200" cy="763200"/>
          </a:xfrm>
        </p:grpSpPr>
        <p:grpSp>
          <p:nvGrpSpPr>
            <p:cNvPr id="277" name="Google Shape;277;p29"/>
            <p:cNvGrpSpPr/>
            <p:nvPr/>
          </p:nvGrpSpPr>
          <p:grpSpPr>
            <a:xfrm>
              <a:off x="1080225" y="916725"/>
              <a:ext cx="763200" cy="763200"/>
              <a:chOff x="1070325" y="896900"/>
              <a:chExt cx="763200" cy="763200"/>
            </a:xfrm>
          </p:grpSpPr>
          <p:sp>
            <p:nvSpPr>
              <p:cNvPr id="278" name="Google Shape;278;p29"/>
              <p:cNvSpPr/>
              <p:nvPr/>
            </p:nvSpPr>
            <p:spPr>
              <a:xfrm>
                <a:off x="1070325" y="896900"/>
                <a:ext cx="763200" cy="763200"/>
              </a:xfrm>
              <a:prstGeom prst="ellipse">
                <a:avLst/>
              </a:prstGeom>
              <a:noFill/>
              <a:ln cap="flat" cmpd="sng" w="9525">
                <a:solidFill>
                  <a:srgbClr val="A64D7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9" name="Google Shape;279;p29"/>
              <p:cNvCxnSpPr/>
              <p:nvPr/>
            </p:nvCxnSpPr>
            <p:spPr>
              <a:xfrm>
                <a:off x="1412250" y="1407300"/>
                <a:ext cx="285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A64D7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80" name="Google Shape;280;p29"/>
            <p:cNvSpPr/>
            <p:nvPr/>
          </p:nvSpPr>
          <p:spPr>
            <a:xfrm>
              <a:off x="1221800" y="1397872"/>
              <a:ext cx="233968" cy="5586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9525">
                    <a:solidFill>
                      <a:srgbClr val="A64D7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chemeClr val="dk2"/>
                  </a:solidFill>
                  <a:latin typeface="Source Sans Pro"/>
                </a:rPr>
                <a:t>DG21A</a:t>
              </a:r>
            </a:p>
          </p:txBody>
        </p:sp>
      </p:grpSp>
      <p:sp>
        <p:nvSpPr>
          <p:cNvPr id="281" name="Google Shape;281;p29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29">
            <a:hlinkClick action="ppaction://hlinksldjump" r:id="rId4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3" name="Google Shape;283;p29">
            <a:hlinkClick action="ppaction://hlinksldjump" r:id="rId5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4" name="Google Shape;284;p29">
            <a:hlinkClick action="ppaction://hlinksldjump" r:id="rId6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" name="Google Shape;285;p29">
            <a:hlinkClick action="ppaction://hlinksldjump" r:id="rId7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985800" y="2216550"/>
            <a:ext cx="3628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" marR="45720" rtl="0" algn="l">
              <a:lnSpc>
                <a:spcPct val="99960"/>
              </a:lnSpc>
              <a:spcBef>
                <a:spcPts val="2729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Se aplicaron los conocimientos adquiridos de diseño gráfico y marketing en los muñecos Amigurimis, los cuales son peluches tejidos.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p47"/>
          <p:cNvSpPr txBox="1"/>
          <p:nvPr>
            <p:ph type="ctrTitle"/>
          </p:nvPr>
        </p:nvSpPr>
        <p:spPr>
          <a:xfrm>
            <a:off x="1765800" y="1583100"/>
            <a:ext cx="5612400" cy="16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INSTAGRAM</a:t>
            </a:r>
            <a:endParaRPr/>
          </a:p>
        </p:txBody>
      </p:sp>
      <p:sp>
        <p:nvSpPr>
          <p:cNvPr id="573" name="Google Shape;573;p47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4" name="Google Shape;574;p47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5" name="Google Shape;575;p47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6" name="Google Shape;576;p47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7" name="Google Shape;577;p47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3" name="Google Shape;583;p48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48"/>
          <p:cNvSpPr txBox="1"/>
          <p:nvPr>
            <p:ph type="title"/>
          </p:nvPr>
        </p:nvSpPr>
        <p:spPr>
          <a:xfrm>
            <a:off x="4951387" y="2176500"/>
            <a:ext cx="25776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PERFIL DE INSTAGRAM</a:t>
            </a:r>
            <a:endParaRPr/>
          </a:p>
        </p:txBody>
      </p:sp>
      <p:grpSp>
        <p:nvGrpSpPr>
          <p:cNvPr id="585" name="Google Shape;585;p48"/>
          <p:cNvGrpSpPr/>
          <p:nvPr/>
        </p:nvGrpSpPr>
        <p:grpSpPr>
          <a:xfrm>
            <a:off x="1514772" y="719112"/>
            <a:ext cx="2200597" cy="3808098"/>
            <a:chOff x="927519" y="2635663"/>
            <a:chExt cx="977739" cy="1791456"/>
          </a:xfrm>
        </p:grpSpPr>
        <p:grpSp>
          <p:nvGrpSpPr>
            <p:cNvPr id="586" name="Google Shape;586;p48"/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587" name="Google Shape;587;p48"/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48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48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8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1" name="Google Shape;591;p48"/>
            <p:cNvSpPr/>
            <p:nvPr/>
          </p:nvSpPr>
          <p:spPr>
            <a:xfrm>
              <a:off x="1630548" y="4282811"/>
              <a:ext cx="56173" cy="83150"/>
            </a:xfrm>
            <a:custGeom>
              <a:rect b="b" l="l" r="r" t="t"/>
              <a:pathLst>
                <a:path extrusionOk="0" h="2442" w="1649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2" name="Google Shape;592;p48"/>
          <p:cNvPicPr preferRelativeResize="0"/>
          <p:nvPr/>
        </p:nvPicPr>
        <p:blipFill rotWithShape="1">
          <a:blip r:embed="rId3">
            <a:alphaModFix/>
          </a:blip>
          <a:srcRect b="17837" l="0" r="0" t="0"/>
          <a:stretch/>
        </p:blipFill>
        <p:spPr>
          <a:xfrm>
            <a:off x="1683200" y="910350"/>
            <a:ext cx="1899300" cy="3242700"/>
          </a:xfrm>
          <a:prstGeom prst="roundRect">
            <a:avLst>
              <a:gd fmla="val 165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3" name="Google Shape;593;p48">
            <a:hlinkClick action="ppaction://hlinksldjump" r:id="rId4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4" name="Google Shape;594;p48">
            <a:hlinkClick action="ppaction://hlinksldjump" r:id="rId5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5" name="Google Shape;595;p48">
            <a:hlinkClick action="ppaction://hlinksldjump" r:id="rId6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6" name="Google Shape;596;p48">
            <a:hlinkClick action="ppaction://hlinksldjump" r:id="rId7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7" name="Google Shape;597;p48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3" name="Google Shape;603;p49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49"/>
          <p:cNvSpPr txBox="1"/>
          <p:nvPr>
            <p:ph type="title"/>
          </p:nvPr>
        </p:nvSpPr>
        <p:spPr>
          <a:xfrm>
            <a:off x="997925" y="2310400"/>
            <a:ext cx="31680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FOTO DE PERFIL DE LA CUENTA</a:t>
            </a:r>
            <a:endParaRPr/>
          </a:p>
        </p:txBody>
      </p:sp>
      <p:sp>
        <p:nvSpPr>
          <p:cNvPr id="605" name="Google Shape;605;p49"/>
          <p:cNvSpPr/>
          <p:nvPr/>
        </p:nvSpPr>
        <p:spPr>
          <a:xfrm>
            <a:off x="4321875" y="3840873"/>
            <a:ext cx="4409897" cy="5502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sp>
        <p:nvSpPr>
          <p:cNvPr id="606" name="Google Shape;606;p49"/>
          <p:cNvSpPr/>
          <p:nvPr/>
        </p:nvSpPr>
        <p:spPr>
          <a:xfrm>
            <a:off x="4321875" y="875400"/>
            <a:ext cx="4755126" cy="59194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pic>
        <p:nvPicPr>
          <p:cNvPr id="607" name="Google Shape;607;p49"/>
          <p:cNvPicPr preferRelativeResize="0"/>
          <p:nvPr/>
        </p:nvPicPr>
        <p:blipFill rotWithShape="1">
          <a:blip r:embed="rId3">
            <a:alphaModFix/>
          </a:blip>
          <a:srcRect b="12908" l="0" r="0" t="12908"/>
          <a:stretch/>
        </p:blipFill>
        <p:spPr>
          <a:xfrm>
            <a:off x="4321875" y="1230725"/>
            <a:ext cx="3693000" cy="2739600"/>
          </a:xfrm>
          <a:prstGeom prst="roundRect">
            <a:avLst>
              <a:gd fmla="val 1002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08" name="Google Shape;608;p49"/>
          <p:cNvGrpSpPr/>
          <p:nvPr/>
        </p:nvGrpSpPr>
        <p:grpSpPr>
          <a:xfrm>
            <a:off x="4077638" y="2053950"/>
            <a:ext cx="763200" cy="763200"/>
            <a:chOff x="1080225" y="916725"/>
            <a:chExt cx="763200" cy="763200"/>
          </a:xfrm>
        </p:grpSpPr>
        <p:grpSp>
          <p:nvGrpSpPr>
            <p:cNvPr id="609" name="Google Shape;609;p49"/>
            <p:cNvGrpSpPr/>
            <p:nvPr/>
          </p:nvGrpSpPr>
          <p:grpSpPr>
            <a:xfrm>
              <a:off x="1080225" y="916725"/>
              <a:ext cx="763200" cy="763200"/>
              <a:chOff x="1070325" y="896900"/>
              <a:chExt cx="763200" cy="763200"/>
            </a:xfrm>
          </p:grpSpPr>
          <p:sp>
            <p:nvSpPr>
              <p:cNvPr id="610" name="Google Shape;610;p49"/>
              <p:cNvSpPr/>
              <p:nvPr/>
            </p:nvSpPr>
            <p:spPr>
              <a:xfrm>
                <a:off x="1070325" y="896900"/>
                <a:ext cx="763200" cy="7632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11" name="Google Shape;611;p49"/>
              <p:cNvCxnSpPr/>
              <p:nvPr/>
            </p:nvCxnSpPr>
            <p:spPr>
              <a:xfrm>
                <a:off x="1412250" y="1407300"/>
                <a:ext cx="28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12" name="Google Shape;612;p49"/>
            <p:cNvSpPr/>
            <p:nvPr/>
          </p:nvSpPr>
          <p:spPr>
            <a:xfrm>
              <a:off x="1221800" y="1397872"/>
              <a:ext cx="176530" cy="54873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dk2"/>
                  </a:solidFill>
                  <a:latin typeface="Source Sans Pro"/>
                </a:rPr>
                <a:t>N006</a:t>
              </a:r>
            </a:p>
          </p:txBody>
        </p:sp>
      </p:grpSp>
      <p:sp>
        <p:nvSpPr>
          <p:cNvPr id="613" name="Google Shape;613;p49">
            <a:hlinkClick action="ppaction://hlinksldjump" r:id="rId4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4" name="Google Shape;614;p49">
            <a:hlinkClick action="ppaction://hlinksldjump" r:id="rId5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5" name="Google Shape;615;p49">
            <a:hlinkClick action="ppaction://hlinksldjump" r:id="rId6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6" name="Google Shape;616;p49">
            <a:hlinkClick action="ppaction://hlinksldjump" r:id="rId7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7" name="Google Shape;617;p49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3" name="Google Shape;623;p50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50"/>
          <p:cNvSpPr txBox="1"/>
          <p:nvPr>
            <p:ph type="title"/>
          </p:nvPr>
        </p:nvSpPr>
        <p:spPr>
          <a:xfrm rot="-5400000">
            <a:off x="-796353" y="2370838"/>
            <a:ext cx="31104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ESTADÍSTICAS </a:t>
            </a:r>
            <a:endParaRPr/>
          </a:p>
        </p:txBody>
      </p:sp>
      <p:grpSp>
        <p:nvGrpSpPr>
          <p:cNvPr id="625" name="Google Shape;625;p50"/>
          <p:cNvGrpSpPr/>
          <p:nvPr/>
        </p:nvGrpSpPr>
        <p:grpSpPr>
          <a:xfrm>
            <a:off x="6016973" y="766039"/>
            <a:ext cx="2200598" cy="3808099"/>
            <a:chOff x="927519" y="2635664"/>
            <a:chExt cx="977739" cy="1791456"/>
          </a:xfrm>
        </p:grpSpPr>
        <p:grpSp>
          <p:nvGrpSpPr>
            <p:cNvPr id="626" name="Google Shape;626;p50"/>
            <p:cNvGrpSpPr/>
            <p:nvPr/>
          </p:nvGrpSpPr>
          <p:grpSpPr>
            <a:xfrm>
              <a:off x="927519" y="2635664"/>
              <a:ext cx="977739" cy="1791456"/>
              <a:chOff x="6437979" y="2247508"/>
              <a:chExt cx="949630" cy="1739954"/>
            </a:xfrm>
          </p:grpSpPr>
          <p:sp>
            <p:nvSpPr>
              <p:cNvPr id="627" name="Google Shape;627;p50"/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50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50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50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1" name="Google Shape;631;p50"/>
            <p:cNvSpPr/>
            <p:nvPr/>
          </p:nvSpPr>
          <p:spPr>
            <a:xfrm>
              <a:off x="1630548" y="4282811"/>
              <a:ext cx="56173" cy="83150"/>
            </a:xfrm>
            <a:custGeom>
              <a:rect b="b" l="l" r="r" t="t"/>
              <a:pathLst>
                <a:path extrusionOk="0" h="2442" w="1649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2" name="Google Shape;632;p50"/>
          <p:cNvPicPr preferRelativeResize="0"/>
          <p:nvPr/>
        </p:nvPicPr>
        <p:blipFill rotWithShape="1">
          <a:blip r:embed="rId3">
            <a:alphaModFix/>
          </a:blip>
          <a:srcRect b="15864" l="0" r="0" t="8371"/>
          <a:stretch/>
        </p:blipFill>
        <p:spPr>
          <a:xfrm>
            <a:off x="6185400" y="957275"/>
            <a:ext cx="1899300" cy="3242700"/>
          </a:xfrm>
          <a:prstGeom prst="roundRect">
            <a:avLst>
              <a:gd fmla="val 165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3" name="Google Shape;633;p50">
            <a:hlinkClick action="ppaction://hlinksldjump" r:id="rId4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4" name="Google Shape;634;p50">
            <a:hlinkClick action="ppaction://hlinksldjump" r:id="rId5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5" name="Google Shape;635;p50">
            <a:hlinkClick action="ppaction://hlinksldjump" r:id="rId6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6" name="Google Shape;636;p50">
            <a:hlinkClick action="ppaction://hlinksldjump" r:id="rId7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7" name="Google Shape;637;p50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638" name="Google Shape;638;p50"/>
          <p:cNvGrpSpPr/>
          <p:nvPr/>
        </p:nvGrpSpPr>
        <p:grpSpPr>
          <a:xfrm>
            <a:off x="3565685" y="766039"/>
            <a:ext cx="2200598" cy="3808099"/>
            <a:chOff x="927519" y="2635664"/>
            <a:chExt cx="977739" cy="1791456"/>
          </a:xfrm>
        </p:grpSpPr>
        <p:grpSp>
          <p:nvGrpSpPr>
            <p:cNvPr id="639" name="Google Shape;639;p50"/>
            <p:cNvGrpSpPr/>
            <p:nvPr/>
          </p:nvGrpSpPr>
          <p:grpSpPr>
            <a:xfrm>
              <a:off x="927519" y="2635664"/>
              <a:ext cx="977739" cy="1791456"/>
              <a:chOff x="6437979" y="2247508"/>
              <a:chExt cx="949630" cy="1739954"/>
            </a:xfrm>
          </p:grpSpPr>
          <p:sp>
            <p:nvSpPr>
              <p:cNvPr id="640" name="Google Shape;640;p50"/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50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0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0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4" name="Google Shape;644;p50"/>
            <p:cNvSpPr/>
            <p:nvPr/>
          </p:nvSpPr>
          <p:spPr>
            <a:xfrm>
              <a:off x="1630548" y="4282811"/>
              <a:ext cx="56173" cy="83150"/>
            </a:xfrm>
            <a:custGeom>
              <a:rect b="b" l="l" r="r" t="t"/>
              <a:pathLst>
                <a:path extrusionOk="0" h="2442" w="1649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5" name="Google Shape;645;p50"/>
          <p:cNvPicPr preferRelativeResize="0"/>
          <p:nvPr/>
        </p:nvPicPr>
        <p:blipFill rotWithShape="1">
          <a:blip r:embed="rId8">
            <a:alphaModFix/>
          </a:blip>
          <a:srcRect b="-1535" l="0" r="0" t="18534"/>
          <a:stretch/>
        </p:blipFill>
        <p:spPr>
          <a:xfrm>
            <a:off x="3734113" y="957275"/>
            <a:ext cx="1899300" cy="3242700"/>
          </a:xfrm>
          <a:prstGeom prst="roundRect">
            <a:avLst>
              <a:gd fmla="val 165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46" name="Google Shape;646;p50"/>
          <p:cNvGrpSpPr/>
          <p:nvPr/>
        </p:nvGrpSpPr>
        <p:grpSpPr>
          <a:xfrm>
            <a:off x="1114398" y="766051"/>
            <a:ext cx="2200598" cy="3808099"/>
            <a:chOff x="927519" y="2635664"/>
            <a:chExt cx="977739" cy="1791456"/>
          </a:xfrm>
        </p:grpSpPr>
        <p:grpSp>
          <p:nvGrpSpPr>
            <p:cNvPr id="647" name="Google Shape;647;p50"/>
            <p:cNvGrpSpPr/>
            <p:nvPr/>
          </p:nvGrpSpPr>
          <p:grpSpPr>
            <a:xfrm>
              <a:off x="927519" y="2635664"/>
              <a:ext cx="977739" cy="1791456"/>
              <a:chOff x="6437979" y="2247508"/>
              <a:chExt cx="949630" cy="1739954"/>
            </a:xfrm>
          </p:grpSpPr>
          <p:sp>
            <p:nvSpPr>
              <p:cNvPr id="648" name="Google Shape;648;p50"/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0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0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0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2" name="Google Shape;652;p50"/>
            <p:cNvSpPr/>
            <p:nvPr/>
          </p:nvSpPr>
          <p:spPr>
            <a:xfrm>
              <a:off x="1630548" y="4282811"/>
              <a:ext cx="56173" cy="83150"/>
            </a:xfrm>
            <a:custGeom>
              <a:rect b="b" l="l" r="r" t="t"/>
              <a:pathLst>
                <a:path extrusionOk="0" h="2442" w="1649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3" name="Google Shape;653;p50"/>
          <p:cNvPicPr preferRelativeResize="0"/>
          <p:nvPr/>
        </p:nvPicPr>
        <p:blipFill rotWithShape="1">
          <a:blip r:embed="rId9">
            <a:alphaModFix/>
          </a:blip>
          <a:srcRect b="21805" l="0" r="0" t="3259"/>
          <a:stretch/>
        </p:blipFill>
        <p:spPr>
          <a:xfrm>
            <a:off x="1282825" y="957288"/>
            <a:ext cx="1899300" cy="3242700"/>
          </a:xfrm>
          <a:prstGeom prst="roundRect">
            <a:avLst>
              <a:gd fmla="val 165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1"/>
          <p:cNvSpPr/>
          <p:nvPr/>
        </p:nvSpPr>
        <p:spPr>
          <a:xfrm>
            <a:off x="4321875" y="3568315"/>
            <a:ext cx="6628649" cy="82276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sp>
        <p:nvSpPr>
          <p:cNvPr id="659" name="Google Shape;659;p51"/>
          <p:cNvSpPr/>
          <p:nvPr/>
        </p:nvSpPr>
        <p:spPr>
          <a:xfrm>
            <a:off x="4321875" y="875400"/>
            <a:ext cx="4632408" cy="5787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pic>
        <p:nvPicPr>
          <p:cNvPr id="660" name="Google Shape;660;p51"/>
          <p:cNvPicPr preferRelativeResize="0"/>
          <p:nvPr/>
        </p:nvPicPr>
        <p:blipFill rotWithShape="1">
          <a:blip r:embed="rId3">
            <a:alphaModFix/>
          </a:blip>
          <a:srcRect b="2662" l="0" r="0" t="12556"/>
          <a:stretch/>
        </p:blipFill>
        <p:spPr>
          <a:xfrm>
            <a:off x="4321875" y="1230725"/>
            <a:ext cx="3693000" cy="2739600"/>
          </a:xfrm>
          <a:prstGeom prst="roundRect">
            <a:avLst>
              <a:gd fmla="val 1002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p5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2" name="Google Shape;662;p51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51"/>
          <p:cNvSpPr txBox="1"/>
          <p:nvPr>
            <p:ph type="title"/>
          </p:nvPr>
        </p:nvSpPr>
        <p:spPr>
          <a:xfrm>
            <a:off x="882325" y="1681550"/>
            <a:ext cx="31680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900"/>
              <a:t>HASHTAG UTILIZADOS</a:t>
            </a:r>
            <a:endParaRPr sz="3900"/>
          </a:p>
        </p:txBody>
      </p:sp>
      <p:grpSp>
        <p:nvGrpSpPr>
          <p:cNvPr id="664" name="Google Shape;664;p51"/>
          <p:cNvGrpSpPr/>
          <p:nvPr/>
        </p:nvGrpSpPr>
        <p:grpSpPr>
          <a:xfrm>
            <a:off x="511825" y="3914250"/>
            <a:ext cx="763200" cy="763200"/>
            <a:chOff x="1080225" y="916725"/>
            <a:chExt cx="763200" cy="763200"/>
          </a:xfrm>
        </p:grpSpPr>
        <p:grpSp>
          <p:nvGrpSpPr>
            <p:cNvPr id="665" name="Google Shape;665;p51"/>
            <p:cNvGrpSpPr/>
            <p:nvPr/>
          </p:nvGrpSpPr>
          <p:grpSpPr>
            <a:xfrm>
              <a:off x="1080225" y="916725"/>
              <a:ext cx="763200" cy="763200"/>
              <a:chOff x="1070325" y="896900"/>
              <a:chExt cx="763200" cy="763200"/>
            </a:xfrm>
          </p:grpSpPr>
          <p:sp>
            <p:nvSpPr>
              <p:cNvPr id="666" name="Google Shape;666;p51"/>
              <p:cNvSpPr/>
              <p:nvPr/>
            </p:nvSpPr>
            <p:spPr>
              <a:xfrm>
                <a:off x="1070325" y="896900"/>
                <a:ext cx="763200" cy="76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67" name="Google Shape;667;p51"/>
              <p:cNvCxnSpPr/>
              <p:nvPr/>
            </p:nvCxnSpPr>
            <p:spPr>
              <a:xfrm>
                <a:off x="1412250" y="1407300"/>
                <a:ext cx="28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668" name="Google Shape;668;p51"/>
            <p:cNvSpPr/>
            <p:nvPr/>
          </p:nvSpPr>
          <p:spPr>
            <a:xfrm>
              <a:off x="1221800" y="1397872"/>
              <a:ext cx="233390" cy="5586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dk1"/>
                  </a:solidFill>
                  <a:latin typeface="Source Sans Pro"/>
                </a:rPr>
                <a:t>DG21B</a:t>
              </a:r>
            </a:p>
          </p:txBody>
        </p:sp>
      </p:grpSp>
      <p:sp>
        <p:nvSpPr>
          <p:cNvPr id="669" name="Google Shape;669;p51">
            <a:hlinkClick action="ppaction://hlinksldjump" r:id="rId4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0" name="Google Shape;670;p51">
            <a:hlinkClick action="ppaction://hlinksldjump" r:id="rId5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1" name="Google Shape;671;p51">
            <a:hlinkClick action="ppaction://hlinksldjump" r:id="rId6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2" name="Google Shape;672;p51">
            <a:hlinkClick action="ppaction://hlinksldjump" r:id="rId7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3" name="Google Shape;673;p51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2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52"/>
          <p:cNvSpPr txBox="1"/>
          <p:nvPr>
            <p:ph type="ctrTitle"/>
          </p:nvPr>
        </p:nvSpPr>
        <p:spPr>
          <a:xfrm>
            <a:off x="1589850" y="1613050"/>
            <a:ext cx="5964300" cy="16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TARJETAS DE PRESENTACIÓN</a:t>
            </a:r>
            <a:endParaRPr/>
          </a:p>
        </p:txBody>
      </p:sp>
      <p:sp>
        <p:nvSpPr>
          <p:cNvPr id="680" name="Google Shape;680;p52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1" name="Google Shape;681;p52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2" name="Google Shape;682;p52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3" name="Google Shape;683;p52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4" name="Google Shape;684;p52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3"/>
          <p:cNvSpPr/>
          <p:nvPr/>
        </p:nvSpPr>
        <p:spPr>
          <a:xfrm>
            <a:off x="457775" y="535150"/>
            <a:ext cx="8175300" cy="417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3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1" name="Google Shape;691;p53"/>
          <p:cNvSpPr txBox="1"/>
          <p:nvPr>
            <p:ph type="title"/>
          </p:nvPr>
        </p:nvSpPr>
        <p:spPr>
          <a:xfrm>
            <a:off x="720000" y="6949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BOCETOS TARJETAS DE PRESENTACIÓN</a:t>
            </a:r>
            <a:endParaRPr/>
          </a:p>
        </p:txBody>
      </p:sp>
      <p:sp>
        <p:nvSpPr>
          <p:cNvPr id="692" name="Google Shape;692;p53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3" name="Google Shape;693;p53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4" name="Google Shape;694;p53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5" name="Google Shape;695;p53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6" name="Google Shape;696;p53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697" name="Google Shape;697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9063" y="3140724"/>
            <a:ext cx="2588925" cy="14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8600" y="3140725"/>
            <a:ext cx="2551703" cy="14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01075" y="1317600"/>
            <a:ext cx="2688705" cy="15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4"/>
          <p:cNvSpPr/>
          <p:nvPr/>
        </p:nvSpPr>
        <p:spPr>
          <a:xfrm>
            <a:off x="479700" y="561550"/>
            <a:ext cx="8184600" cy="411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6" name="Google Shape;706;p54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54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8" name="Google Shape;708;p54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9" name="Google Shape;709;p54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0" name="Google Shape;710;p54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1" name="Google Shape;711;p54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12" name="Google Shape;712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5900" y="721799"/>
            <a:ext cx="3228124" cy="18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5900" y="2715300"/>
            <a:ext cx="3228125" cy="18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7500" y="721800"/>
            <a:ext cx="2204375" cy="37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20" name="Google Shape;720;p55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1" name="Google Shape;721;p55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2" name="Google Shape;722;p55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3" name="Google Shape;723;p55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4" name="Google Shape;724;p55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5" name="Google Shape;725;p55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26" name="Google Shape;726;p55"/>
          <p:cNvSpPr txBox="1"/>
          <p:nvPr>
            <p:ph type="title"/>
          </p:nvPr>
        </p:nvSpPr>
        <p:spPr>
          <a:xfrm>
            <a:off x="414450" y="572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BOCETO DEFINITIVO</a:t>
            </a:r>
            <a:endParaRPr/>
          </a:p>
        </p:txBody>
      </p:sp>
      <p:pic>
        <p:nvPicPr>
          <p:cNvPr id="727" name="Google Shape;727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2099" y="1145400"/>
            <a:ext cx="5576976" cy="32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6"/>
          <p:cNvSpPr/>
          <p:nvPr/>
        </p:nvSpPr>
        <p:spPr>
          <a:xfrm>
            <a:off x="489900" y="524925"/>
            <a:ext cx="8167800" cy="414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4" name="Google Shape;734;p56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56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6" name="Google Shape;736;p56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7" name="Google Shape;737;p56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8" name="Google Shape;738;p56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9" name="Google Shape;739;p56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40" name="Google Shape;740;p56"/>
          <p:cNvSpPr txBox="1"/>
          <p:nvPr>
            <p:ph type="title"/>
          </p:nvPr>
        </p:nvSpPr>
        <p:spPr>
          <a:xfrm>
            <a:off x="594225" y="643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TARJETA DE PRESENTACIÓN </a:t>
            </a:r>
            <a:endParaRPr/>
          </a:p>
        </p:txBody>
      </p:sp>
      <p:pic>
        <p:nvPicPr>
          <p:cNvPr id="741" name="Google Shape;741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5163" y="1216475"/>
            <a:ext cx="4793675" cy="32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768300" y="1553225"/>
            <a:ext cx="3938700" cy="2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Ventas generadas gracias a recomendaciones de familiares y personas cercanas.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 ha sido muy amplia o efectiva la  venta de su producto.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Sin acceso directo para  ver fotografías del producto.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 marca carece de identidad visual.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 tiene presencia en redes sociales.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0"/>
          <p:cNvSpPr txBox="1"/>
          <p:nvPr>
            <p:ph type="title"/>
          </p:nvPr>
        </p:nvSpPr>
        <p:spPr>
          <a:xfrm>
            <a:off x="768300" y="803275"/>
            <a:ext cx="342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ANTECEDENTES</a:t>
            </a:r>
            <a:endParaRPr/>
          </a:p>
        </p:txBody>
      </p:sp>
      <p:sp>
        <p:nvSpPr>
          <p:cNvPr id="296" name="Google Shape;296;p30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7" name="Google Shape;297;p30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8" name="Google Shape;298;p30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Google Shape;299;p30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01" name="Google Shape;301;p30"/>
          <p:cNvPicPr preferRelativeResize="0"/>
          <p:nvPr/>
        </p:nvPicPr>
        <p:blipFill rotWithShape="1">
          <a:blip r:embed="rId7">
            <a:alphaModFix/>
          </a:blip>
          <a:srcRect b="0" l="4642" r="4868" t="0"/>
          <a:stretch/>
        </p:blipFill>
        <p:spPr>
          <a:xfrm>
            <a:off x="4921100" y="1454539"/>
            <a:ext cx="3296475" cy="2607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1540000" dist="457200">
              <a:srgbClr val="000000">
                <a:alpha val="0"/>
              </a:srgbClr>
            </a:outerShdw>
          </a:effectLst>
        </p:spPr>
      </p:pic>
      <p:grpSp>
        <p:nvGrpSpPr>
          <p:cNvPr id="302" name="Google Shape;302;p30"/>
          <p:cNvGrpSpPr/>
          <p:nvPr/>
        </p:nvGrpSpPr>
        <p:grpSpPr>
          <a:xfrm>
            <a:off x="4791700" y="1213075"/>
            <a:ext cx="763200" cy="763200"/>
            <a:chOff x="1080225" y="916725"/>
            <a:chExt cx="763200" cy="763200"/>
          </a:xfrm>
        </p:grpSpPr>
        <p:grpSp>
          <p:nvGrpSpPr>
            <p:cNvPr id="303" name="Google Shape;303;p30"/>
            <p:cNvGrpSpPr/>
            <p:nvPr/>
          </p:nvGrpSpPr>
          <p:grpSpPr>
            <a:xfrm>
              <a:off x="1080225" y="916725"/>
              <a:ext cx="763200" cy="763200"/>
              <a:chOff x="1070325" y="896900"/>
              <a:chExt cx="763200" cy="763200"/>
            </a:xfrm>
          </p:grpSpPr>
          <p:sp>
            <p:nvSpPr>
              <p:cNvPr id="304" name="Google Shape;304;p30"/>
              <p:cNvSpPr/>
              <p:nvPr/>
            </p:nvSpPr>
            <p:spPr>
              <a:xfrm>
                <a:off x="1070325" y="896900"/>
                <a:ext cx="763200" cy="76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5" name="Google Shape;305;p30"/>
              <p:cNvCxnSpPr/>
              <p:nvPr/>
            </p:nvCxnSpPr>
            <p:spPr>
              <a:xfrm>
                <a:off x="1412250" y="1407300"/>
                <a:ext cx="28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06" name="Google Shape;306;p30"/>
            <p:cNvSpPr/>
            <p:nvPr/>
          </p:nvSpPr>
          <p:spPr>
            <a:xfrm>
              <a:off x="1221800" y="1397872"/>
              <a:ext cx="233968" cy="5586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dk1"/>
                  </a:solidFill>
                  <a:latin typeface="Source Sans Pro"/>
                </a:rPr>
                <a:t>DG21A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7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7" name="Google Shape;747;p57"/>
          <p:cNvSpPr txBox="1"/>
          <p:nvPr>
            <p:ph type="ctrTitle"/>
          </p:nvPr>
        </p:nvSpPr>
        <p:spPr>
          <a:xfrm>
            <a:off x="1589850" y="1712950"/>
            <a:ext cx="5964300" cy="16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PÁGINA WEB</a:t>
            </a:r>
            <a:endParaRPr/>
          </a:p>
        </p:txBody>
      </p:sp>
      <p:sp>
        <p:nvSpPr>
          <p:cNvPr id="748" name="Google Shape;748;p57"/>
          <p:cNvSpPr txBox="1"/>
          <p:nvPr/>
        </p:nvSpPr>
        <p:spPr>
          <a:xfrm>
            <a:off x="2734350" y="3126050"/>
            <a:ext cx="36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https://amigurimiscrochet.wixsite.com/misitio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9" name="Google Shape;749;p57">
            <a:hlinkClick action="ppaction://hlinksldjump" r:id="rId4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0" name="Google Shape;750;p57">
            <a:hlinkClick action="ppaction://hlinksldjump" r:id="rId5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1" name="Google Shape;751;p57">
            <a:hlinkClick action="ppaction://hlinksldjump" r:id="rId6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2" name="Google Shape;752;p57">
            <a:hlinkClick action="ppaction://hlinksldjump" r:id="rId7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3" name="Google Shape;753;p57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9" name="Google Shape;759;p58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0" name="Google Shape;760;p58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1" name="Google Shape;761;p58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2" name="Google Shape;762;p58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3" name="Google Shape;763;p58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64" name="Google Shape;764;p58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65" name="Google Shape;765;p58"/>
          <p:cNvSpPr txBox="1"/>
          <p:nvPr>
            <p:ph type="title"/>
          </p:nvPr>
        </p:nvSpPr>
        <p:spPr>
          <a:xfrm>
            <a:off x="634175" y="655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Boceto Página Web </a:t>
            </a:r>
            <a:endParaRPr/>
          </a:p>
        </p:txBody>
      </p:sp>
      <p:pic>
        <p:nvPicPr>
          <p:cNvPr id="766" name="Google Shape;766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5050" y="729475"/>
            <a:ext cx="2750795" cy="38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4775" y="2285406"/>
            <a:ext cx="257212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73" name="Google Shape;773;p59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4" name="Google Shape;774;p59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5" name="Google Shape;775;p59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6" name="Google Shape;776;p59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7" name="Google Shape;777;p59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8" name="Google Shape;778;p59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79" name="Google Shape;779;p59"/>
          <p:cNvSpPr txBox="1"/>
          <p:nvPr>
            <p:ph type="title"/>
          </p:nvPr>
        </p:nvSpPr>
        <p:spPr>
          <a:xfrm>
            <a:off x="638150" y="1341050"/>
            <a:ext cx="2000700" cy="10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700"/>
              <a:t>PÁGINA WEB</a:t>
            </a:r>
            <a:endParaRPr sz="3700"/>
          </a:p>
        </p:txBody>
      </p:sp>
      <p:sp>
        <p:nvSpPr>
          <p:cNvPr id="780" name="Google Shape;780;p59"/>
          <p:cNvSpPr txBox="1"/>
          <p:nvPr/>
        </p:nvSpPr>
        <p:spPr>
          <a:xfrm>
            <a:off x="701450" y="2674100"/>
            <a:ext cx="18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https://amigurimiscrochet.wixsite.com/misitio</a:t>
            </a: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81" name="Google Shape;78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3312" y="634642"/>
            <a:ext cx="5288963" cy="398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450" y="3472558"/>
            <a:ext cx="2000700" cy="445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88" name="Google Shape;788;p60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60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0" name="Google Shape;790;p60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1" name="Google Shape;791;p60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2" name="Google Shape;792;p60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3" name="Google Shape;793;p60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794" name="Google Shape;79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124" y="583913"/>
            <a:ext cx="2948247" cy="406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4825" y="628375"/>
            <a:ext cx="4144325" cy="38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01" name="Google Shape;801;p61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61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3" name="Google Shape;803;p61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4" name="Google Shape;804;p61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5" name="Google Shape;805;p61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06" name="Google Shape;806;p61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07" name="Google Shape;807;p61"/>
          <p:cNvSpPr/>
          <p:nvPr/>
        </p:nvSpPr>
        <p:spPr>
          <a:xfrm>
            <a:off x="532925" y="592875"/>
            <a:ext cx="7799400" cy="4080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2925" y="662700"/>
            <a:ext cx="4324061" cy="39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4" name="Google Shape;814;p62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62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6" name="Google Shape;816;p62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7" name="Google Shape;817;p62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8" name="Google Shape;818;p62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9" name="Google Shape;819;p62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20" name="Google Shape;820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6725" y="573050"/>
            <a:ext cx="2121701" cy="41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62"/>
          <p:cNvPicPr preferRelativeResize="0"/>
          <p:nvPr/>
        </p:nvPicPr>
        <p:blipFill rotWithShape="1">
          <a:blip r:embed="rId8">
            <a:alphaModFix/>
          </a:blip>
          <a:srcRect b="49771" l="0" r="0" t="0"/>
          <a:stretch/>
        </p:blipFill>
        <p:spPr>
          <a:xfrm>
            <a:off x="3465654" y="573050"/>
            <a:ext cx="2272322" cy="413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62"/>
          <p:cNvPicPr preferRelativeResize="0"/>
          <p:nvPr/>
        </p:nvPicPr>
        <p:blipFill rotWithShape="1">
          <a:blip r:embed="rId8">
            <a:alphaModFix/>
          </a:blip>
          <a:srcRect b="0" l="0" r="0" t="50256"/>
          <a:stretch/>
        </p:blipFill>
        <p:spPr>
          <a:xfrm>
            <a:off x="5944900" y="751076"/>
            <a:ext cx="2065750" cy="37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sz="13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8" name="Google Shape;828;p63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9" name="Google Shape;829;p63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0" name="Google Shape;830;p63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1" name="Google Shape;831;p63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2" name="Google Shape;832;p63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3" name="Google Shape;833;p63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34" name="Google Shape;834;p63"/>
          <p:cNvPicPr preferRelativeResize="0"/>
          <p:nvPr/>
        </p:nvPicPr>
        <p:blipFill rotWithShape="1">
          <a:blip r:embed="rId7">
            <a:alphaModFix/>
          </a:blip>
          <a:srcRect b="35245" l="0" r="0" t="0"/>
          <a:stretch/>
        </p:blipFill>
        <p:spPr>
          <a:xfrm>
            <a:off x="3562675" y="614513"/>
            <a:ext cx="1690285" cy="400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3"/>
          <p:cNvPicPr preferRelativeResize="0"/>
          <p:nvPr/>
        </p:nvPicPr>
        <p:blipFill rotWithShape="1">
          <a:blip r:embed="rId7">
            <a:alphaModFix/>
          </a:blip>
          <a:srcRect b="0" l="0" r="0" t="60851"/>
          <a:stretch/>
        </p:blipFill>
        <p:spPr>
          <a:xfrm>
            <a:off x="5930950" y="1407375"/>
            <a:ext cx="1690275" cy="242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3"/>
          <p:cNvPicPr preferRelativeResize="0"/>
          <p:nvPr/>
        </p:nvPicPr>
        <p:blipFill rotWithShape="1">
          <a:blip r:embed="rId8">
            <a:alphaModFix/>
          </a:blip>
          <a:srcRect b="0" l="0" r="0" t="9222"/>
          <a:stretch/>
        </p:blipFill>
        <p:spPr>
          <a:xfrm>
            <a:off x="1167850" y="614525"/>
            <a:ext cx="1535451" cy="39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4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2" name="Google Shape;842;p64"/>
          <p:cNvSpPr txBox="1"/>
          <p:nvPr>
            <p:ph type="title"/>
          </p:nvPr>
        </p:nvSpPr>
        <p:spPr>
          <a:xfrm>
            <a:off x="5144750" y="2300500"/>
            <a:ext cx="34824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ESTRATEGIA DE MARKETING </a:t>
            </a:r>
            <a:endParaRPr/>
          </a:p>
        </p:txBody>
      </p:sp>
      <p:sp>
        <p:nvSpPr>
          <p:cNvPr id="843" name="Google Shape;843;p64"/>
          <p:cNvSpPr/>
          <p:nvPr/>
        </p:nvSpPr>
        <p:spPr>
          <a:xfrm>
            <a:off x="1018350" y="3906994"/>
            <a:ext cx="4197092" cy="5943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MARKETING</a:t>
            </a:r>
          </a:p>
        </p:txBody>
      </p:sp>
      <p:sp>
        <p:nvSpPr>
          <p:cNvPr id="844" name="Google Shape;844;p64"/>
          <p:cNvSpPr/>
          <p:nvPr/>
        </p:nvSpPr>
        <p:spPr>
          <a:xfrm>
            <a:off x="1018350" y="875400"/>
            <a:ext cx="4402973" cy="5624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ESTRATEGIA</a:t>
            </a:r>
          </a:p>
        </p:txBody>
      </p:sp>
      <p:pic>
        <p:nvPicPr>
          <p:cNvPr id="845" name="Google Shape;845;p64"/>
          <p:cNvPicPr preferRelativeResize="0"/>
          <p:nvPr/>
        </p:nvPicPr>
        <p:blipFill rotWithShape="1">
          <a:blip r:embed="rId3">
            <a:alphaModFix/>
          </a:blip>
          <a:srcRect b="0" l="4022" r="1771" t="0"/>
          <a:stretch/>
        </p:blipFill>
        <p:spPr>
          <a:xfrm>
            <a:off x="1164225" y="1437850"/>
            <a:ext cx="3798600" cy="2387700"/>
          </a:xfrm>
          <a:prstGeom prst="roundRect">
            <a:avLst>
              <a:gd fmla="val 1002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46" name="Google Shape;846;p64"/>
          <p:cNvGrpSpPr/>
          <p:nvPr/>
        </p:nvGrpSpPr>
        <p:grpSpPr>
          <a:xfrm>
            <a:off x="633000" y="1688750"/>
            <a:ext cx="763200" cy="763200"/>
            <a:chOff x="1080225" y="916725"/>
            <a:chExt cx="763200" cy="763200"/>
          </a:xfrm>
        </p:grpSpPr>
        <p:grpSp>
          <p:nvGrpSpPr>
            <p:cNvPr id="847" name="Google Shape;847;p64"/>
            <p:cNvGrpSpPr/>
            <p:nvPr/>
          </p:nvGrpSpPr>
          <p:grpSpPr>
            <a:xfrm>
              <a:off x="1080225" y="916725"/>
              <a:ext cx="763200" cy="763200"/>
              <a:chOff x="1070325" y="896900"/>
              <a:chExt cx="763200" cy="763200"/>
            </a:xfrm>
          </p:grpSpPr>
          <p:sp>
            <p:nvSpPr>
              <p:cNvPr id="848" name="Google Shape;848;p64"/>
              <p:cNvSpPr/>
              <p:nvPr/>
            </p:nvSpPr>
            <p:spPr>
              <a:xfrm>
                <a:off x="1070325" y="896900"/>
                <a:ext cx="763200" cy="76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49" name="Google Shape;849;p64"/>
              <p:cNvCxnSpPr/>
              <p:nvPr/>
            </p:nvCxnSpPr>
            <p:spPr>
              <a:xfrm>
                <a:off x="1412250" y="1407300"/>
                <a:ext cx="28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850" name="Google Shape;850;p64"/>
            <p:cNvSpPr/>
            <p:nvPr/>
          </p:nvSpPr>
          <p:spPr>
            <a:xfrm>
              <a:off x="1221800" y="1397872"/>
              <a:ext cx="233968" cy="5586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dk1"/>
                  </a:solidFill>
                  <a:latin typeface="Source Sans Pro"/>
                </a:rPr>
                <a:t>DG21A</a:t>
              </a:r>
            </a:p>
          </p:txBody>
        </p:sp>
      </p:grpSp>
      <p:sp>
        <p:nvSpPr>
          <p:cNvPr id="851" name="Google Shape;851;p64">
            <a:hlinkClick action="ppaction://hlinksldjump" r:id="rId4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Google Shape;852;p64">
            <a:hlinkClick action="ppaction://hlinksldjump" r:id="rId5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Google Shape;853;p64">
            <a:hlinkClick action="ppaction://hlinksldjump" r:id="rId6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4" name="Google Shape;854;p64">
            <a:hlinkClick action="ppaction://hlinksldjump" r:id="rId7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5" name="Google Shape;855;p64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5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1" name="Google Shape;861;p65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2" name="Google Shape;862;p65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3" name="Google Shape;863;p65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4" name="Google Shape;864;p65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5" name="Google Shape;865;p65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866" name="Google Shape;866;p65"/>
          <p:cNvSpPr txBox="1"/>
          <p:nvPr>
            <p:ph type="title"/>
          </p:nvPr>
        </p:nvSpPr>
        <p:spPr>
          <a:xfrm>
            <a:off x="720000" y="15945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PROBLEMAS DURANTE EL PROYECTO</a:t>
            </a:r>
            <a:endParaRPr/>
          </a:p>
        </p:txBody>
      </p:sp>
      <p:sp>
        <p:nvSpPr>
          <p:cNvPr id="867" name="Google Shape;867;p65"/>
          <p:cNvSpPr txBox="1"/>
          <p:nvPr>
            <p:ph idx="4" type="subTitle"/>
          </p:nvPr>
        </p:nvSpPr>
        <p:spPr>
          <a:xfrm>
            <a:off x="1351050" y="2397000"/>
            <a:ext cx="6441900" cy="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Falla en la elección de tipografías.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Indecisión de la paleta de colores.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6"/>
          <p:cNvSpPr/>
          <p:nvPr/>
        </p:nvSpPr>
        <p:spPr>
          <a:xfrm>
            <a:off x="-4563300" y="4472584"/>
            <a:ext cx="4501527" cy="6274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sp>
        <p:nvSpPr>
          <p:cNvPr id="873" name="Google Shape;873;p66"/>
          <p:cNvSpPr/>
          <p:nvPr/>
        </p:nvSpPr>
        <p:spPr>
          <a:xfrm>
            <a:off x="4940775" y="66384"/>
            <a:ext cx="4501527" cy="6274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grpSp>
        <p:nvGrpSpPr>
          <p:cNvPr id="874" name="Google Shape;874;p66"/>
          <p:cNvGrpSpPr/>
          <p:nvPr/>
        </p:nvGrpSpPr>
        <p:grpSpPr>
          <a:xfrm>
            <a:off x="376900" y="572675"/>
            <a:ext cx="8262600" cy="4194600"/>
            <a:chOff x="383375" y="535150"/>
            <a:chExt cx="8262600" cy="4194600"/>
          </a:xfrm>
        </p:grpSpPr>
        <p:sp>
          <p:nvSpPr>
            <p:cNvPr id="875" name="Google Shape;875;p66"/>
            <p:cNvSpPr/>
            <p:nvPr/>
          </p:nvSpPr>
          <p:spPr>
            <a:xfrm>
              <a:off x="383375" y="535150"/>
              <a:ext cx="8262600" cy="4194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" name="Google Shape;876;p66"/>
            <p:cNvGrpSpPr/>
            <p:nvPr/>
          </p:nvGrpSpPr>
          <p:grpSpPr>
            <a:xfrm>
              <a:off x="8470650" y="733350"/>
              <a:ext cx="0" cy="3577675"/>
              <a:chOff x="8470650" y="733350"/>
              <a:chExt cx="0" cy="3577675"/>
            </a:xfrm>
          </p:grpSpPr>
          <p:cxnSp>
            <p:nvCxnSpPr>
              <p:cNvPr id="877" name="Google Shape;877;p66"/>
              <p:cNvCxnSpPr/>
              <p:nvPr/>
            </p:nvCxnSpPr>
            <p:spPr>
              <a:xfrm>
                <a:off x="8470650" y="738325"/>
                <a:ext cx="0" cy="357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8" name="Google Shape;878;p66"/>
              <p:cNvCxnSpPr/>
              <p:nvPr/>
            </p:nvCxnSpPr>
            <p:spPr>
              <a:xfrm>
                <a:off x="8470650" y="733350"/>
                <a:ext cx="0" cy="117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79" name="Google Shape;879;p66"/>
          <p:cNvSpPr txBox="1"/>
          <p:nvPr>
            <p:ph type="ctrTitle"/>
          </p:nvPr>
        </p:nvSpPr>
        <p:spPr>
          <a:xfrm>
            <a:off x="727825" y="794963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¡GRACIAS!</a:t>
            </a:r>
            <a:endParaRPr/>
          </a:p>
        </p:txBody>
      </p:sp>
      <p:sp>
        <p:nvSpPr>
          <p:cNvPr id="880" name="Google Shape;880;p66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1" name="Google Shape;881;p66"/>
          <p:cNvSpPr txBox="1"/>
          <p:nvPr>
            <p:ph idx="1" type="subTitle"/>
          </p:nvPr>
        </p:nvSpPr>
        <p:spPr>
          <a:xfrm>
            <a:off x="727825" y="2996200"/>
            <a:ext cx="42840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Avila Sandoval </a:t>
            </a:r>
            <a:r>
              <a:rPr lang="en" sz="1300"/>
              <a:t>Rosa Maria Guadalup</a:t>
            </a:r>
            <a:r>
              <a:rPr lang="en" sz="1300"/>
              <a:t>e 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/>
              <a:t>rosa.avila4197@alum</a:t>
            </a:r>
            <a:r>
              <a:rPr lang="en" sz="1300"/>
              <a:t>nos.udg.mx 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Herrera Coss y León </a:t>
            </a:r>
            <a:r>
              <a:rPr lang="en" sz="1300"/>
              <a:t>Andrea Sofia 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andrea.herrera4198@alumnos.udg.mx</a:t>
            </a:r>
            <a:endParaRPr sz="1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</p:txBody>
      </p:sp>
      <p:sp>
        <p:nvSpPr>
          <p:cNvPr id="882" name="Google Shape;882;p66"/>
          <p:cNvSpPr txBox="1"/>
          <p:nvPr>
            <p:ph idx="2" type="title"/>
          </p:nvPr>
        </p:nvSpPr>
        <p:spPr>
          <a:xfrm>
            <a:off x="727825" y="1866975"/>
            <a:ext cx="42129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¿Tienen alguna pregunta?</a:t>
            </a:r>
            <a:endParaRPr/>
          </a:p>
        </p:txBody>
      </p:sp>
      <p:sp>
        <p:nvSpPr>
          <p:cNvPr id="883" name="Google Shape;883;p66"/>
          <p:cNvSpPr txBox="1"/>
          <p:nvPr/>
        </p:nvSpPr>
        <p:spPr>
          <a:xfrm>
            <a:off x="414450" y="4472575"/>
            <a:ext cx="5525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Taller Integrado de Diseño y Tecnologías de la Información y Comunicación 21A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84" name="Google Shape;884;p66"/>
          <p:cNvGrpSpPr/>
          <p:nvPr/>
        </p:nvGrpSpPr>
        <p:grpSpPr>
          <a:xfrm>
            <a:off x="5523124" y="836443"/>
            <a:ext cx="1894077" cy="3470588"/>
            <a:chOff x="927519" y="2635663"/>
            <a:chExt cx="977739" cy="1791456"/>
          </a:xfrm>
        </p:grpSpPr>
        <p:grpSp>
          <p:nvGrpSpPr>
            <p:cNvPr id="885" name="Google Shape;885;p66"/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886" name="Google Shape;886;p66"/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66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66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66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0" name="Google Shape;890;p66"/>
            <p:cNvSpPr/>
            <p:nvPr/>
          </p:nvSpPr>
          <p:spPr>
            <a:xfrm>
              <a:off x="1630548" y="4282811"/>
              <a:ext cx="56173" cy="83150"/>
            </a:xfrm>
            <a:custGeom>
              <a:rect b="b" l="l" r="r" t="t"/>
              <a:pathLst>
                <a:path extrusionOk="0" h="2442" w="1649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91" name="Google Shape;891;p66"/>
          <p:cNvPicPr preferRelativeResize="0"/>
          <p:nvPr/>
        </p:nvPicPr>
        <p:blipFill rotWithShape="1">
          <a:blip r:embed="rId3">
            <a:alphaModFix/>
          </a:blip>
          <a:srcRect b="0" l="24495" r="19744" t="0"/>
          <a:stretch/>
        </p:blipFill>
        <p:spPr>
          <a:xfrm>
            <a:off x="5656076" y="1023438"/>
            <a:ext cx="1628100" cy="2904600"/>
          </a:xfrm>
          <a:prstGeom prst="roundRect">
            <a:avLst>
              <a:gd fmla="val 165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2" name="Google Shape;892;p66">
            <a:hlinkClick action="ppaction://hlinksldjump" r:id="rId4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3" name="Google Shape;893;p66">
            <a:hlinkClick action="ppaction://hlinksldjump" r:id="rId5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4" name="Google Shape;894;p66">
            <a:hlinkClick action="ppaction://hlinksldjump" r:id="rId6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5" name="Google Shape;895;p66">
            <a:hlinkClick action="ppaction://hlinksldjump" r:id="rId7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96" name="Google Shape;896;p66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1"/>
          <p:cNvSpPr txBox="1"/>
          <p:nvPr>
            <p:ph idx="2" type="title"/>
          </p:nvPr>
        </p:nvSpPr>
        <p:spPr>
          <a:xfrm>
            <a:off x="5120240" y="2905044"/>
            <a:ext cx="25392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PROPUESTA</a:t>
            </a:r>
            <a:endParaRPr/>
          </a:p>
        </p:txBody>
      </p:sp>
      <p:sp>
        <p:nvSpPr>
          <p:cNvPr id="313" name="Google Shape;313;p31"/>
          <p:cNvSpPr txBox="1"/>
          <p:nvPr>
            <p:ph idx="1" type="subTitle"/>
          </p:nvPr>
        </p:nvSpPr>
        <p:spPr>
          <a:xfrm>
            <a:off x="5120246" y="3374468"/>
            <a:ext cx="2539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Nuestra propuesta consistió en darle una identidad a la marca, al igual que crear presencia en Internet.</a:t>
            </a:r>
            <a:endParaRPr/>
          </a:p>
        </p:txBody>
      </p:sp>
      <p:sp>
        <p:nvSpPr>
          <p:cNvPr id="314" name="Google Shape;314;p31"/>
          <p:cNvSpPr txBox="1"/>
          <p:nvPr>
            <p:ph idx="3" type="title"/>
          </p:nvPr>
        </p:nvSpPr>
        <p:spPr>
          <a:xfrm>
            <a:off x="1484550" y="2905044"/>
            <a:ext cx="25392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JUSTIFICACIÓN</a:t>
            </a:r>
            <a:endParaRPr/>
          </a:p>
        </p:txBody>
      </p:sp>
      <p:sp>
        <p:nvSpPr>
          <p:cNvPr id="315" name="Google Shape;315;p31"/>
          <p:cNvSpPr txBox="1"/>
          <p:nvPr>
            <p:ph idx="4" type="subTitle"/>
          </p:nvPr>
        </p:nvSpPr>
        <p:spPr>
          <a:xfrm>
            <a:off x="1534500" y="3374343"/>
            <a:ext cx="25392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Nuestros conocimientos generarían un crecimiento y mejora de la marca.</a:t>
            </a: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b="3189" l="0" r="0" t="45117"/>
          <a:stretch/>
        </p:blipFill>
        <p:spPr>
          <a:xfrm>
            <a:off x="1413325" y="998150"/>
            <a:ext cx="2610300" cy="1783500"/>
          </a:xfrm>
          <a:prstGeom prst="roundRect">
            <a:avLst>
              <a:gd fmla="val 1002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31"/>
          <p:cNvPicPr preferRelativeResize="0"/>
          <p:nvPr/>
        </p:nvPicPr>
        <p:blipFill rotWithShape="1">
          <a:blip r:embed="rId4">
            <a:alphaModFix/>
          </a:blip>
          <a:srcRect b="14126" l="20363" r="0" t="14126"/>
          <a:stretch/>
        </p:blipFill>
        <p:spPr>
          <a:xfrm>
            <a:off x="4975825" y="998025"/>
            <a:ext cx="2602200" cy="17835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8" name="Google Shape;318;p31">
            <a:hlinkClick action="ppaction://hlinksldjump" r:id="rId5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9" name="Google Shape;319;p31">
            <a:hlinkClick action="ppaction://hlinksldjump" r:id="rId6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0" name="Google Shape;320;p31">
            <a:hlinkClick action="ppaction://hlinksldjump" r:id="rId7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1" name="Google Shape;321;p31">
            <a:hlinkClick action="ppaction://hlinksldjump" r:id="rId8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32"/>
          <p:cNvSpPr txBox="1"/>
          <p:nvPr>
            <p:ph type="title"/>
          </p:nvPr>
        </p:nvSpPr>
        <p:spPr>
          <a:xfrm>
            <a:off x="3843450" y="689625"/>
            <a:ext cx="145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METAS</a:t>
            </a:r>
            <a:endParaRPr/>
          </a:p>
        </p:txBody>
      </p:sp>
      <p:sp>
        <p:nvSpPr>
          <p:cNvPr id="329" name="Google Shape;329;p32"/>
          <p:cNvSpPr txBox="1"/>
          <p:nvPr>
            <p:ph idx="1" type="body"/>
          </p:nvPr>
        </p:nvSpPr>
        <p:spPr>
          <a:xfrm>
            <a:off x="2151038" y="3554025"/>
            <a:ext cx="49929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Proporcionar identidad y formalidad a la marca.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Otorgar al producto un mayor alcance.</a:t>
            </a:r>
            <a:endParaRPr sz="1600"/>
          </a:p>
        </p:txBody>
      </p:sp>
      <p:pic>
        <p:nvPicPr>
          <p:cNvPr id="330" name="Google Shape;330;p32"/>
          <p:cNvPicPr preferRelativeResize="0"/>
          <p:nvPr/>
        </p:nvPicPr>
        <p:blipFill rotWithShape="1">
          <a:blip r:embed="rId3">
            <a:alphaModFix/>
          </a:blip>
          <a:srcRect b="7254" l="0" r="0" t="27509"/>
          <a:stretch/>
        </p:blipFill>
        <p:spPr>
          <a:xfrm flipH="1">
            <a:off x="2965788" y="1536238"/>
            <a:ext cx="3212425" cy="17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>
            <a:hlinkClick action="ppaction://hlinksldjump" r:id="rId4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" name="Google Shape;332;p32">
            <a:hlinkClick action="ppaction://hlinksldjump" r:id="rId5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" name="Google Shape;333;p32">
            <a:hlinkClick action="ppaction://hlinksldjump" r:id="rId6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4" name="Google Shape;334;p32">
            <a:hlinkClick action="ppaction://hlinksldjump" r:id="rId7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3"/>
          <p:cNvGrpSpPr/>
          <p:nvPr/>
        </p:nvGrpSpPr>
        <p:grpSpPr>
          <a:xfrm>
            <a:off x="418600" y="535150"/>
            <a:ext cx="8262600" cy="4194600"/>
            <a:chOff x="420925" y="535150"/>
            <a:chExt cx="8262600" cy="4194600"/>
          </a:xfrm>
        </p:grpSpPr>
        <p:sp>
          <p:nvSpPr>
            <p:cNvPr id="341" name="Google Shape;341;p33"/>
            <p:cNvSpPr/>
            <p:nvPr/>
          </p:nvSpPr>
          <p:spPr>
            <a:xfrm>
              <a:off x="420925" y="535150"/>
              <a:ext cx="8262600" cy="41946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2" name="Google Shape;342;p33"/>
            <p:cNvCxnSpPr/>
            <p:nvPr/>
          </p:nvCxnSpPr>
          <p:spPr>
            <a:xfrm>
              <a:off x="8470650" y="738325"/>
              <a:ext cx="0" cy="3572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33"/>
            <p:cNvCxnSpPr/>
            <p:nvPr/>
          </p:nvCxnSpPr>
          <p:spPr>
            <a:xfrm>
              <a:off x="8470650" y="733350"/>
              <a:ext cx="0" cy="117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4" name="Google Shape;344;p33"/>
          <p:cNvSpPr/>
          <p:nvPr/>
        </p:nvSpPr>
        <p:spPr>
          <a:xfrm>
            <a:off x="4940775" y="66384"/>
            <a:ext cx="4501527" cy="6274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sp>
        <p:nvSpPr>
          <p:cNvPr id="345" name="Google Shape;345;p33"/>
          <p:cNvSpPr/>
          <p:nvPr/>
        </p:nvSpPr>
        <p:spPr>
          <a:xfrm>
            <a:off x="-4563300" y="4472584"/>
            <a:ext cx="4501527" cy="62746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ource Sans Pro"/>
              </a:rPr>
              <a:t>AMIGURIMIS</a:t>
            </a:r>
          </a:p>
        </p:txBody>
      </p:sp>
      <p:sp>
        <p:nvSpPr>
          <p:cNvPr id="346" name="Google Shape;346;p33"/>
          <p:cNvSpPr/>
          <p:nvPr/>
        </p:nvSpPr>
        <p:spPr>
          <a:xfrm>
            <a:off x="3581655" y="3062520"/>
            <a:ext cx="1936500" cy="372300"/>
          </a:xfrm>
          <a:prstGeom prst="roundRect">
            <a:avLst>
              <a:gd fmla="val 495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6113355" y="1270675"/>
            <a:ext cx="1936500" cy="372300"/>
          </a:xfrm>
          <a:prstGeom prst="roundRect">
            <a:avLst>
              <a:gd fmla="val 495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6113355" y="3062520"/>
            <a:ext cx="1936500" cy="372300"/>
          </a:xfrm>
          <a:prstGeom prst="roundRect">
            <a:avLst>
              <a:gd fmla="val 495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3581655" y="1270675"/>
            <a:ext cx="1936500" cy="372300"/>
          </a:xfrm>
          <a:prstGeom prst="roundRect">
            <a:avLst>
              <a:gd fmla="val 495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 txBox="1"/>
          <p:nvPr>
            <p:ph type="title"/>
          </p:nvPr>
        </p:nvSpPr>
        <p:spPr>
          <a:xfrm>
            <a:off x="3480774" y="1742785"/>
            <a:ext cx="200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FOTOGRAFIA</a:t>
            </a:r>
            <a:endParaRPr/>
          </a:p>
        </p:txBody>
      </p:sp>
      <p:sp>
        <p:nvSpPr>
          <p:cNvPr id="351" name="Google Shape;351;p33"/>
          <p:cNvSpPr txBox="1"/>
          <p:nvPr>
            <p:ph idx="2" type="title"/>
          </p:nvPr>
        </p:nvSpPr>
        <p:spPr>
          <a:xfrm>
            <a:off x="3581655" y="1270675"/>
            <a:ext cx="1095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2" name="Google Shape;352;p33"/>
          <p:cNvSpPr txBox="1"/>
          <p:nvPr>
            <p:ph idx="1" type="subTitle"/>
          </p:nvPr>
        </p:nvSpPr>
        <p:spPr>
          <a:xfrm>
            <a:off x="3568050" y="2219799"/>
            <a:ext cx="20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Fotografías de buena calidad del producto.</a:t>
            </a:r>
            <a:endParaRPr/>
          </a:p>
        </p:txBody>
      </p:sp>
      <p:sp>
        <p:nvSpPr>
          <p:cNvPr id="353" name="Google Shape;353;p33"/>
          <p:cNvSpPr txBox="1"/>
          <p:nvPr>
            <p:ph idx="3" type="title"/>
          </p:nvPr>
        </p:nvSpPr>
        <p:spPr>
          <a:xfrm>
            <a:off x="6022325" y="1742775"/>
            <a:ext cx="2277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REDES SOCIALES</a:t>
            </a:r>
            <a:endParaRPr/>
          </a:p>
        </p:txBody>
      </p:sp>
      <p:sp>
        <p:nvSpPr>
          <p:cNvPr id="354" name="Google Shape;354;p33"/>
          <p:cNvSpPr txBox="1"/>
          <p:nvPr>
            <p:ph idx="4" type="title"/>
          </p:nvPr>
        </p:nvSpPr>
        <p:spPr>
          <a:xfrm>
            <a:off x="6113355" y="1270675"/>
            <a:ext cx="1095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5" name="Google Shape;355;p33"/>
          <p:cNvSpPr txBox="1"/>
          <p:nvPr>
            <p:ph idx="5" type="subTitle"/>
          </p:nvPr>
        </p:nvSpPr>
        <p:spPr>
          <a:xfrm>
            <a:off x="6086175" y="2219800"/>
            <a:ext cx="20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Crear un perfil de calidad en Instagram.</a:t>
            </a:r>
            <a:endParaRPr/>
          </a:p>
        </p:txBody>
      </p:sp>
      <p:sp>
        <p:nvSpPr>
          <p:cNvPr id="356" name="Google Shape;356;p33"/>
          <p:cNvSpPr txBox="1"/>
          <p:nvPr>
            <p:ph idx="6" type="title"/>
          </p:nvPr>
        </p:nvSpPr>
        <p:spPr>
          <a:xfrm>
            <a:off x="3512699" y="3538704"/>
            <a:ext cx="200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TARJETAS</a:t>
            </a:r>
            <a:endParaRPr/>
          </a:p>
        </p:txBody>
      </p:sp>
      <p:sp>
        <p:nvSpPr>
          <p:cNvPr id="357" name="Google Shape;357;p33"/>
          <p:cNvSpPr txBox="1"/>
          <p:nvPr>
            <p:ph idx="7" type="title"/>
          </p:nvPr>
        </p:nvSpPr>
        <p:spPr>
          <a:xfrm>
            <a:off x="3581655" y="3062520"/>
            <a:ext cx="1095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8" name="Google Shape;358;p33"/>
          <p:cNvSpPr txBox="1"/>
          <p:nvPr>
            <p:ph idx="8" type="subTitle"/>
          </p:nvPr>
        </p:nvSpPr>
        <p:spPr>
          <a:xfrm>
            <a:off x="3545949" y="4058777"/>
            <a:ext cx="200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Hechas con el objetivo de darse más a conocer.</a:t>
            </a:r>
            <a:endParaRPr/>
          </a:p>
        </p:txBody>
      </p:sp>
      <p:sp>
        <p:nvSpPr>
          <p:cNvPr id="359" name="Google Shape;359;p33"/>
          <p:cNvSpPr txBox="1"/>
          <p:nvPr>
            <p:ph idx="9" type="title"/>
          </p:nvPr>
        </p:nvSpPr>
        <p:spPr>
          <a:xfrm>
            <a:off x="6086178" y="3532179"/>
            <a:ext cx="2007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PÁGINA WEB</a:t>
            </a:r>
            <a:endParaRPr/>
          </a:p>
        </p:txBody>
      </p:sp>
      <p:sp>
        <p:nvSpPr>
          <p:cNvPr id="360" name="Google Shape;360;p33"/>
          <p:cNvSpPr txBox="1"/>
          <p:nvPr>
            <p:ph idx="13" type="title"/>
          </p:nvPr>
        </p:nvSpPr>
        <p:spPr>
          <a:xfrm>
            <a:off x="6113355" y="3062520"/>
            <a:ext cx="1095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1" name="Google Shape;361;p33"/>
          <p:cNvSpPr txBox="1"/>
          <p:nvPr>
            <p:ph idx="14" type="subTitle"/>
          </p:nvPr>
        </p:nvSpPr>
        <p:spPr>
          <a:xfrm>
            <a:off x="6022325" y="4058775"/>
            <a:ext cx="2007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 el objetivo de tener mayor alcance.</a:t>
            </a:r>
            <a:endParaRPr/>
          </a:p>
        </p:txBody>
      </p:sp>
      <p:sp>
        <p:nvSpPr>
          <p:cNvPr id="362" name="Google Shape;362;p33"/>
          <p:cNvSpPr txBox="1"/>
          <p:nvPr>
            <p:ph idx="15" type="title"/>
          </p:nvPr>
        </p:nvSpPr>
        <p:spPr>
          <a:xfrm>
            <a:off x="759950" y="590150"/>
            <a:ext cx="715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363" name="Google Shape;363;p33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3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5" name="Google Shape;365;p33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6" name="Google Shape;366;p33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7" name="Google Shape;367;p33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49955" y="1278450"/>
            <a:ext cx="1936500" cy="372300"/>
          </a:xfrm>
          <a:prstGeom prst="roundRect">
            <a:avLst>
              <a:gd fmla="val 495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 txBox="1"/>
          <p:nvPr>
            <p:ph idx="2" type="title"/>
          </p:nvPr>
        </p:nvSpPr>
        <p:spPr>
          <a:xfrm>
            <a:off x="1049955" y="1270675"/>
            <a:ext cx="10959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1" name="Google Shape;371;p33"/>
          <p:cNvSpPr txBox="1"/>
          <p:nvPr>
            <p:ph type="title"/>
          </p:nvPr>
        </p:nvSpPr>
        <p:spPr>
          <a:xfrm>
            <a:off x="1014250" y="1742775"/>
            <a:ext cx="20079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IDENTIDAD</a:t>
            </a:r>
            <a:endParaRPr/>
          </a:p>
        </p:txBody>
      </p:sp>
      <p:pic>
        <p:nvPicPr>
          <p:cNvPr id="372" name="Google Shape;372;p33"/>
          <p:cNvPicPr preferRelativeResize="0"/>
          <p:nvPr/>
        </p:nvPicPr>
        <p:blipFill rotWithShape="1">
          <a:blip r:embed="rId7">
            <a:alphaModFix/>
          </a:blip>
          <a:srcRect b="0" l="9706" r="0" t="14000"/>
          <a:stretch/>
        </p:blipFill>
        <p:spPr>
          <a:xfrm>
            <a:off x="805475" y="3074422"/>
            <a:ext cx="2141638" cy="1524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33"/>
          <p:cNvGrpSpPr/>
          <p:nvPr/>
        </p:nvGrpSpPr>
        <p:grpSpPr>
          <a:xfrm>
            <a:off x="286750" y="3919575"/>
            <a:ext cx="763200" cy="763200"/>
            <a:chOff x="1080225" y="916725"/>
            <a:chExt cx="763200" cy="763200"/>
          </a:xfrm>
        </p:grpSpPr>
        <p:grpSp>
          <p:nvGrpSpPr>
            <p:cNvPr id="374" name="Google Shape;374;p33"/>
            <p:cNvGrpSpPr/>
            <p:nvPr/>
          </p:nvGrpSpPr>
          <p:grpSpPr>
            <a:xfrm>
              <a:off x="1080225" y="916725"/>
              <a:ext cx="763200" cy="763200"/>
              <a:chOff x="1070325" y="896900"/>
              <a:chExt cx="763200" cy="763200"/>
            </a:xfrm>
          </p:grpSpPr>
          <p:sp>
            <p:nvSpPr>
              <p:cNvPr id="375" name="Google Shape;375;p33"/>
              <p:cNvSpPr/>
              <p:nvPr/>
            </p:nvSpPr>
            <p:spPr>
              <a:xfrm>
                <a:off x="1070325" y="896900"/>
                <a:ext cx="763200" cy="76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6" name="Google Shape;376;p33"/>
              <p:cNvCxnSpPr/>
              <p:nvPr/>
            </p:nvCxnSpPr>
            <p:spPr>
              <a:xfrm>
                <a:off x="1412250" y="1407300"/>
                <a:ext cx="285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77" name="Google Shape;377;p33"/>
            <p:cNvSpPr/>
            <p:nvPr/>
          </p:nvSpPr>
          <p:spPr>
            <a:xfrm>
              <a:off x="1221800" y="1397872"/>
              <a:ext cx="233968" cy="5586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>
                    <a:noFill/>
                  </a:ln>
                  <a:solidFill>
                    <a:schemeClr val="dk1"/>
                  </a:solidFill>
                  <a:latin typeface="Source Sans Pro"/>
                </a:rPr>
                <a:t>DG21A</a:t>
              </a:r>
            </a:p>
          </p:txBody>
        </p:sp>
      </p:grpSp>
      <p:sp>
        <p:nvSpPr>
          <p:cNvPr id="378" name="Google Shape;378;p33"/>
          <p:cNvSpPr txBox="1"/>
          <p:nvPr/>
        </p:nvSpPr>
        <p:spPr>
          <a:xfrm>
            <a:off x="1049925" y="2205912"/>
            <a:ext cx="200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Definir un logotipo, tipografía, paleta de colores.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34"/>
          <p:cNvGrpSpPr/>
          <p:nvPr/>
        </p:nvGrpSpPr>
        <p:grpSpPr>
          <a:xfrm rot="-5400000">
            <a:off x="4469185" y="624840"/>
            <a:ext cx="2430072" cy="4452485"/>
            <a:chOff x="927519" y="2635663"/>
            <a:chExt cx="977739" cy="1791456"/>
          </a:xfrm>
        </p:grpSpPr>
        <p:grpSp>
          <p:nvGrpSpPr>
            <p:cNvPr id="384" name="Google Shape;384;p34"/>
            <p:cNvGrpSpPr/>
            <p:nvPr/>
          </p:nvGrpSpPr>
          <p:grpSpPr>
            <a:xfrm>
              <a:off x="927519" y="2635663"/>
              <a:ext cx="977739" cy="1791456"/>
              <a:chOff x="6437979" y="2247508"/>
              <a:chExt cx="949630" cy="1739954"/>
            </a:xfrm>
          </p:grpSpPr>
          <p:sp>
            <p:nvSpPr>
              <p:cNvPr id="385" name="Google Shape;385;p34"/>
              <p:cNvSpPr/>
              <p:nvPr/>
            </p:nvSpPr>
            <p:spPr>
              <a:xfrm>
                <a:off x="6437979" y="2247508"/>
                <a:ext cx="94963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34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34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4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9" name="Google Shape;389;p34"/>
            <p:cNvSpPr/>
            <p:nvPr/>
          </p:nvSpPr>
          <p:spPr>
            <a:xfrm>
              <a:off x="1630548" y="4282811"/>
              <a:ext cx="56173" cy="83150"/>
            </a:xfrm>
            <a:custGeom>
              <a:rect b="b" l="l" r="r" t="t"/>
              <a:pathLst>
                <a:path extrusionOk="0" h="2442" w="1649">
                  <a:moveTo>
                    <a:pt x="501" y="1"/>
                  </a:moveTo>
                  <a:cubicBezTo>
                    <a:pt x="238" y="1"/>
                    <a:pt x="1" y="336"/>
                    <a:pt x="250" y="590"/>
                  </a:cubicBezTo>
                  <a:lnTo>
                    <a:pt x="841" y="1232"/>
                  </a:lnTo>
                  <a:lnTo>
                    <a:pt x="250" y="1874"/>
                  </a:lnTo>
                  <a:cubicBezTo>
                    <a:pt x="36" y="2126"/>
                    <a:pt x="260" y="2441"/>
                    <a:pt x="516" y="2441"/>
                  </a:cubicBezTo>
                  <a:cubicBezTo>
                    <a:pt x="596" y="2441"/>
                    <a:pt x="680" y="2410"/>
                    <a:pt x="754" y="2336"/>
                  </a:cubicBezTo>
                  <a:lnTo>
                    <a:pt x="1555" y="1463"/>
                  </a:lnTo>
                  <a:cubicBezTo>
                    <a:pt x="1613" y="1405"/>
                    <a:pt x="1641" y="1326"/>
                    <a:pt x="1649" y="1246"/>
                  </a:cubicBezTo>
                  <a:cubicBezTo>
                    <a:pt x="1649" y="1239"/>
                    <a:pt x="1649" y="1239"/>
                    <a:pt x="1649" y="1232"/>
                  </a:cubicBezTo>
                  <a:cubicBezTo>
                    <a:pt x="1649" y="1225"/>
                    <a:pt x="1649" y="1225"/>
                    <a:pt x="1649" y="1218"/>
                  </a:cubicBezTo>
                  <a:cubicBezTo>
                    <a:pt x="1641" y="1138"/>
                    <a:pt x="1613" y="1059"/>
                    <a:pt x="1555" y="1001"/>
                  </a:cubicBezTo>
                  <a:lnTo>
                    <a:pt x="754" y="129"/>
                  </a:lnTo>
                  <a:cubicBezTo>
                    <a:pt x="679" y="38"/>
                    <a:pt x="588" y="1"/>
                    <a:pt x="50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0" name="Google Shape;390;p34"/>
          <p:cNvPicPr preferRelativeResize="0"/>
          <p:nvPr/>
        </p:nvPicPr>
        <p:blipFill rotWithShape="1">
          <a:blip r:embed="rId3">
            <a:alphaModFix/>
          </a:blip>
          <a:srcRect b="24219" l="26275" r="0" t="15860"/>
          <a:stretch/>
        </p:blipFill>
        <p:spPr>
          <a:xfrm flipH="1">
            <a:off x="3780500" y="1920250"/>
            <a:ext cx="3613500" cy="1961700"/>
          </a:xfrm>
          <a:prstGeom prst="roundRect">
            <a:avLst>
              <a:gd fmla="val 1658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" name="Google Shape;391;p34"/>
          <p:cNvSpPr txBox="1"/>
          <p:nvPr>
            <p:ph idx="1" type="subTitle"/>
          </p:nvPr>
        </p:nvSpPr>
        <p:spPr>
          <a:xfrm>
            <a:off x="779925" y="1915388"/>
            <a:ext cx="2265900" cy="18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Identidad visual.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Presencia en redes sociales.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Tarjetas de presentación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Sitio web funcionando.</a:t>
            </a:r>
            <a:endParaRPr/>
          </a:p>
        </p:txBody>
      </p:sp>
      <p:sp>
        <p:nvSpPr>
          <p:cNvPr id="392" name="Google Shape;392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34"/>
          <p:cNvSpPr txBox="1"/>
          <p:nvPr>
            <p:ph idx="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34"/>
          <p:cNvSpPr txBox="1"/>
          <p:nvPr>
            <p:ph type="title"/>
          </p:nvPr>
        </p:nvSpPr>
        <p:spPr>
          <a:xfrm>
            <a:off x="779925" y="828875"/>
            <a:ext cx="267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ALCANCE</a:t>
            </a:r>
            <a:endParaRPr/>
          </a:p>
        </p:txBody>
      </p:sp>
      <p:sp>
        <p:nvSpPr>
          <p:cNvPr id="395" name="Google Shape;395;p34">
            <a:hlinkClick action="ppaction://hlinksldjump" r:id="rId4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6" name="Google Shape;396;p34">
            <a:hlinkClick action="ppaction://hlinksldjump" r:id="rId5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Google Shape;397;p34">
            <a:hlinkClick action="ppaction://hlinksldjump" r:id="rId6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8" name="Google Shape;398;p34">
            <a:hlinkClick action="ppaction://hlinksldjump" r:id="rId7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>
            <p:ph idx="4294967295" type="subTitle"/>
          </p:nvPr>
        </p:nvSpPr>
        <p:spPr>
          <a:xfrm>
            <a:off x="768000" y="3074550"/>
            <a:ext cx="18987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</a:pPr>
            <a:r>
              <a:rPr lang="en"/>
              <a:t>Pérdida de documentos / archivos donde esten los avances del proyecto.</a:t>
            </a:r>
            <a:endParaRPr/>
          </a:p>
        </p:txBody>
      </p:sp>
      <p:sp>
        <p:nvSpPr>
          <p:cNvPr id="405" name="Google Shape;405;p35"/>
          <p:cNvSpPr txBox="1"/>
          <p:nvPr>
            <p:ph type="title"/>
          </p:nvPr>
        </p:nvSpPr>
        <p:spPr>
          <a:xfrm>
            <a:off x="744000" y="730550"/>
            <a:ext cx="194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RIESGOS</a:t>
            </a:r>
            <a:endParaRPr/>
          </a:p>
        </p:txBody>
      </p:sp>
      <p:sp>
        <p:nvSpPr>
          <p:cNvPr id="406" name="Google Shape;406;p35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35"/>
          <p:cNvSpPr txBox="1"/>
          <p:nvPr>
            <p:ph idx="4294967295" type="subTitle"/>
          </p:nvPr>
        </p:nvSpPr>
        <p:spPr>
          <a:xfrm>
            <a:off x="768000" y="2649150"/>
            <a:ext cx="1898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</a:pPr>
            <a:r>
              <a:rPr b="1" lang="en" sz="1800">
                <a:latin typeface="Bitter"/>
                <a:ea typeface="Bitter"/>
                <a:cs typeface="Bitter"/>
                <a:sym typeface="Bitter"/>
              </a:rPr>
              <a:t>01</a:t>
            </a:r>
            <a:endParaRPr b="1" i="0" sz="18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08" name="Google Shape;408;p35"/>
          <p:cNvPicPr preferRelativeResize="0"/>
          <p:nvPr/>
        </p:nvPicPr>
        <p:blipFill rotWithShape="1">
          <a:blip r:embed="rId3">
            <a:alphaModFix/>
          </a:blip>
          <a:srcRect b="0" l="1913" r="1913" t="0"/>
          <a:stretch/>
        </p:blipFill>
        <p:spPr>
          <a:xfrm>
            <a:off x="2924175" y="1382775"/>
            <a:ext cx="3166500" cy="2831400"/>
          </a:xfrm>
          <a:prstGeom prst="roundRect">
            <a:avLst>
              <a:gd fmla="val 1002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35"/>
          <p:cNvSpPr txBox="1"/>
          <p:nvPr>
            <p:ph idx="4294967295" type="subTitle"/>
          </p:nvPr>
        </p:nvSpPr>
        <p:spPr>
          <a:xfrm>
            <a:off x="6348150" y="1868652"/>
            <a:ext cx="18987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</a:pPr>
            <a:r>
              <a:rPr lang="en"/>
              <a:t>La clienta solicite modificaciones no previstas en la planeación.</a:t>
            </a:r>
            <a:endParaRPr b="0" i="0" sz="1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0" name="Google Shape;410;p35">
            <a:hlinkClick action="ppaction://hlinksldjump" r:id="rId4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1" name="Google Shape;411;p35">
            <a:hlinkClick action="ppaction://hlinksldjump" r:id="rId5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2" name="Google Shape;412;p35">
            <a:hlinkClick action="ppaction://hlinksldjump" r:id="rId6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3" name="Google Shape;413;p35">
            <a:hlinkClick action="ppaction://hlinksldjump" r:id="rId7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Google Shape;414;p35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15" name="Google Shape;415;p35"/>
          <p:cNvSpPr txBox="1"/>
          <p:nvPr>
            <p:ph idx="4294967295" type="subTitle"/>
          </p:nvPr>
        </p:nvSpPr>
        <p:spPr>
          <a:xfrm>
            <a:off x="6318875" y="1443250"/>
            <a:ext cx="18987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None/>
            </a:pPr>
            <a:r>
              <a:rPr b="1" lang="en" sz="1800">
                <a:latin typeface="Bitter"/>
                <a:ea typeface="Bitter"/>
                <a:cs typeface="Bitter"/>
                <a:sym typeface="Bitter"/>
              </a:rPr>
              <a:t>02</a:t>
            </a:r>
            <a:endParaRPr b="1" i="0" sz="18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 txBox="1"/>
          <p:nvPr>
            <p:ph type="title"/>
          </p:nvPr>
        </p:nvSpPr>
        <p:spPr>
          <a:xfrm>
            <a:off x="720000" y="6849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CRONOGRAMA</a:t>
            </a:r>
            <a:endParaRPr/>
          </a:p>
        </p:txBody>
      </p:sp>
      <p:sp>
        <p:nvSpPr>
          <p:cNvPr id="421" name="Google Shape;421;p36"/>
          <p:cNvSpPr txBox="1"/>
          <p:nvPr>
            <p:ph idx="12" type="sldNum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36">
            <a:hlinkClick action="ppaction://hlinksldjump" r:id="rId3"/>
          </p:cNvPr>
          <p:cNvSpPr txBox="1"/>
          <p:nvPr/>
        </p:nvSpPr>
        <p:spPr>
          <a:xfrm>
            <a:off x="23956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01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3" name="Google Shape;423;p36">
            <a:hlinkClick action="ppaction://hlinksldjump" r:id="rId4"/>
          </p:cNvPr>
          <p:cNvSpPr txBox="1"/>
          <p:nvPr/>
        </p:nvSpPr>
        <p:spPr>
          <a:xfrm>
            <a:off x="2978617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02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36">
            <a:hlinkClick action="ppaction://hlinksldjump" r:id="rId5"/>
          </p:cNvPr>
          <p:cNvSpPr txBox="1"/>
          <p:nvPr/>
        </p:nvSpPr>
        <p:spPr>
          <a:xfrm>
            <a:off x="3561584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03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5" name="Google Shape;425;p36">
            <a:hlinkClick action="ppaction://hlinksldjump" r:id="rId6"/>
          </p:cNvPr>
          <p:cNvSpPr txBox="1"/>
          <p:nvPr/>
        </p:nvSpPr>
        <p:spPr>
          <a:xfrm>
            <a:off x="4144551" y="322750"/>
            <a:ext cx="1698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0"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6" name="Google Shape;426;p36"/>
          <p:cNvSpPr txBox="1"/>
          <p:nvPr/>
        </p:nvSpPr>
        <p:spPr>
          <a:xfrm>
            <a:off x="414451" y="322749"/>
            <a:ext cx="11952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AMIGURIMIS</a:t>
            </a:r>
            <a:endParaRPr b="0" i="0" sz="1000" u="none" cap="none" strike="noStrike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27" name="Google Shape;427;p36"/>
          <p:cNvPicPr preferRelativeResize="0"/>
          <p:nvPr/>
        </p:nvPicPr>
        <p:blipFill rotWithShape="1">
          <a:blip r:embed="rId7">
            <a:alphaModFix/>
          </a:blip>
          <a:srcRect b="5615" l="0" r="1438" t="0"/>
          <a:stretch/>
        </p:blipFill>
        <p:spPr>
          <a:xfrm>
            <a:off x="528200" y="1556450"/>
            <a:ext cx="7895801" cy="22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006 Pitch Deck by Slidesgo">
  <a:themeElements>
    <a:clrScheme name="Simple Light">
      <a:dk1>
        <a:srgbClr val="534741"/>
      </a:dk1>
      <a:lt1>
        <a:srgbClr val="FFFFFF"/>
      </a:lt1>
      <a:dk2>
        <a:srgbClr val="F6E0C8"/>
      </a:dk2>
      <a:lt2>
        <a:srgbClr val="534741"/>
      </a:lt2>
      <a:accent1>
        <a:srgbClr val="FFFFFF"/>
      </a:accent1>
      <a:accent2>
        <a:srgbClr val="F6E0C8"/>
      </a:accent2>
      <a:accent3>
        <a:srgbClr val="534741"/>
      </a:accent3>
      <a:accent4>
        <a:srgbClr val="FFFFFF"/>
      </a:accent4>
      <a:accent5>
        <a:srgbClr val="F6E0C8"/>
      </a:accent5>
      <a:accent6>
        <a:srgbClr val="534741"/>
      </a:accent6>
      <a:hlink>
        <a:srgbClr val="5347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